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Glacial Indifference" charset="1" panose="00000000000000000000"/>
      <p:regular r:id="rId27"/>
    </p:embeddedFont>
    <p:embeddedFont>
      <p:font typeface="Glacial Indifference Bold" charset="1" panose="00000800000000000000"/>
      <p:regular r:id="rId28"/>
    </p:embeddedFont>
    <p:embeddedFont>
      <p:font typeface="Open Sans Bold" charset="1" panose="020B08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1.jpeg" Type="http://schemas.openxmlformats.org/officeDocument/2006/relationships/image"/><Relationship Id="rId5" Target="../media/VAGqA_qAz8Q.mp4" Type="http://schemas.openxmlformats.org/officeDocument/2006/relationships/video"/><Relationship Id="rId6" Target="../media/VAGqA_qAz8Q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82806">
            <a:off x="720300" y="6421716"/>
            <a:ext cx="8842272" cy="11861584"/>
          </a:xfrm>
          <a:custGeom>
            <a:avLst/>
            <a:gdLst/>
            <a:ahLst/>
            <a:cxnLst/>
            <a:rect r="r" b="b" t="t" l="l"/>
            <a:pathLst>
              <a:path h="11861584" w="8842272">
                <a:moveTo>
                  <a:pt x="0" y="0"/>
                </a:moveTo>
                <a:lnTo>
                  <a:pt x="8842272" y="0"/>
                </a:lnTo>
                <a:lnTo>
                  <a:pt x="8842272" y="11861584"/>
                </a:lnTo>
                <a:lnTo>
                  <a:pt x="0" y="11861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6501204">
            <a:off x="11046831" y="-5088864"/>
            <a:ext cx="8807178" cy="11814508"/>
          </a:xfrm>
          <a:custGeom>
            <a:avLst/>
            <a:gdLst/>
            <a:ahLst/>
            <a:cxnLst/>
            <a:rect r="r" b="b" t="t" l="l"/>
            <a:pathLst>
              <a:path h="11814508" w="8807178">
                <a:moveTo>
                  <a:pt x="0" y="0"/>
                </a:moveTo>
                <a:lnTo>
                  <a:pt x="8807178" y="0"/>
                </a:lnTo>
                <a:lnTo>
                  <a:pt x="8807178" y="11814507"/>
                </a:lnTo>
                <a:lnTo>
                  <a:pt x="0" y="1181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0571821">
            <a:off x="10628437" y="8363453"/>
            <a:ext cx="5947318" cy="7978109"/>
          </a:xfrm>
          <a:custGeom>
            <a:avLst/>
            <a:gdLst/>
            <a:ahLst/>
            <a:cxnLst/>
            <a:rect r="r" b="b" t="t" l="l"/>
            <a:pathLst>
              <a:path h="7978109" w="5947318">
                <a:moveTo>
                  <a:pt x="0" y="0"/>
                </a:moveTo>
                <a:lnTo>
                  <a:pt x="5947318" y="0"/>
                </a:lnTo>
                <a:lnTo>
                  <a:pt x="5947318" y="7978110"/>
                </a:lnTo>
                <a:lnTo>
                  <a:pt x="0" y="7978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114765">
            <a:off x="11561828" y="5146485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058328">
            <a:off x="13255544" y="-4131370"/>
            <a:ext cx="7156478" cy="6935278"/>
          </a:xfrm>
          <a:custGeom>
            <a:avLst/>
            <a:gdLst/>
            <a:ahLst/>
            <a:cxnLst/>
            <a:rect r="r" b="b" t="t" l="l"/>
            <a:pathLst>
              <a:path h="6935278" w="7156478">
                <a:moveTo>
                  <a:pt x="0" y="0"/>
                </a:moveTo>
                <a:lnTo>
                  <a:pt x="7156479" y="0"/>
                </a:lnTo>
                <a:lnTo>
                  <a:pt x="7156479" y="6935279"/>
                </a:lnTo>
                <a:lnTo>
                  <a:pt x="0" y="69352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3318101">
            <a:off x="-3880130" y="6803731"/>
            <a:ext cx="10117864" cy="10062676"/>
          </a:xfrm>
          <a:custGeom>
            <a:avLst/>
            <a:gdLst/>
            <a:ahLst/>
            <a:cxnLst/>
            <a:rect r="r" b="b" t="t" l="l"/>
            <a:pathLst>
              <a:path h="10062676" w="10117864">
                <a:moveTo>
                  <a:pt x="0" y="0"/>
                </a:moveTo>
                <a:lnTo>
                  <a:pt x="10117864" y="0"/>
                </a:lnTo>
                <a:lnTo>
                  <a:pt x="10117864" y="10062675"/>
                </a:lnTo>
                <a:lnTo>
                  <a:pt x="0" y="10062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6800871">
            <a:off x="-1846725" y="-2878373"/>
            <a:ext cx="8542938" cy="7393525"/>
          </a:xfrm>
          <a:custGeom>
            <a:avLst/>
            <a:gdLst/>
            <a:ahLst/>
            <a:cxnLst/>
            <a:rect r="r" b="b" t="t" l="l"/>
            <a:pathLst>
              <a:path h="7393525" w="8542938">
                <a:moveTo>
                  <a:pt x="0" y="0"/>
                </a:moveTo>
                <a:lnTo>
                  <a:pt x="8542938" y="0"/>
                </a:lnTo>
                <a:lnTo>
                  <a:pt x="8542938" y="7393525"/>
                </a:lnTo>
                <a:lnTo>
                  <a:pt x="0" y="7393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141436" y="6259474"/>
            <a:ext cx="8005127" cy="59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08"/>
              </a:lnSpc>
              <a:spcBef>
                <a:spcPct val="0"/>
              </a:spcBef>
            </a:pPr>
            <a:r>
              <a:rPr lang="en-US" sz="3434" spc="75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Grupo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735" y="3621350"/>
            <a:ext cx="16954140" cy="2583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9"/>
              </a:lnSpc>
            </a:pPr>
            <a:r>
              <a:rPr lang="en-US" b="true" sz="7399" spc="695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ARBOLES Y METODOS DE ORDENAMIENTO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7718" y="460520"/>
            <a:ext cx="10685003" cy="111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0"/>
              </a:lnSpc>
            </a:pPr>
            <a:r>
              <a:rPr lang="en-US" b="true" sz="6486" spc="609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HEAPSORT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6399961">
            <a:off x="11901403" y="-1326392"/>
            <a:ext cx="13805122" cy="17698875"/>
          </a:xfrm>
          <a:custGeom>
            <a:avLst/>
            <a:gdLst/>
            <a:ahLst/>
            <a:cxnLst/>
            <a:rect r="r" b="b" t="t" l="l"/>
            <a:pathLst>
              <a:path h="17698875" w="13805122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72246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659918">
            <a:off x="-894622" y="-1462464"/>
            <a:ext cx="4761908" cy="4450220"/>
          </a:xfrm>
          <a:custGeom>
            <a:avLst/>
            <a:gdLst/>
            <a:ahLst/>
            <a:cxnLst/>
            <a:rect r="r" b="b" t="t" l="l"/>
            <a:pathLst>
              <a:path h="4450220" w="4761908">
                <a:moveTo>
                  <a:pt x="0" y="0"/>
                </a:moveTo>
                <a:lnTo>
                  <a:pt x="4761909" y="0"/>
                </a:lnTo>
                <a:lnTo>
                  <a:pt x="4761909" y="4450219"/>
                </a:lnTo>
                <a:lnTo>
                  <a:pt x="0" y="4450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565582" y="2546316"/>
            <a:ext cx="10952132" cy="112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 un algoritmo de ordenación que utiliza un montículo para ordenar un arreglo.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5582" y="4130799"/>
            <a:ext cx="10952132" cy="569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algoritmo cumple los siguientes pasos, repitiéndolos hasta que quede un elemento:</a:t>
            </a:r>
          </a:p>
          <a:p>
            <a:pPr algn="l" marL="702727" indent="-351363" lvl="1">
              <a:lnSpc>
                <a:spcPts val="4556"/>
              </a:lnSpc>
              <a:buFont typeface="Arial"/>
              <a:buChar char="•"/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ordena el árbol hasta quedar en un max-heap (montículo donde el elemento mayor es la raíz)</a:t>
            </a:r>
          </a:p>
          <a:p>
            <a:pPr algn="l">
              <a:lnSpc>
                <a:spcPts val="4556"/>
              </a:lnSpc>
            </a:pPr>
          </a:p>
          <a:p>
            <a:pPr algn="l" marL="702727" indent="-351363" lvl="1">
              <a:lnSpc>
                <a:spcPts val="4556"/>
              </a:lnSpc>
              <a:buFont typeface="Arial"/>
              <a:buChar char="•"/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cambia el nodo raíz del montículo con el ultimo elemento de este</a:t>
            </a:r>
          </a:p>
          <a:p>
            <a:pPr algn="l">
              <a:lnSpc>
                <a:spcPts val="4556"/>
              </a:lnSpc>
            </a:pPr>
          </a:p>
          <a:p>
            <a:pPr algn="l" marL="702727" indent="-351363" lvl="1">
              <a:lnSpc>
                <a:spcPts val="4556"/>
              </a:lnSpc>
              <a:buFont typeface="Arial"/>
              <a:buChar char="•"/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elimina el ultimo elemento (ya que esta ordenado)</a:t>
            </a:r>
          </a:p>
          <a:p>
            <a:pPr algn="l">
              <a:lnSpc>
                <a:spcPts val="455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1878" y="-39293"/>
            <a:ext cx="9817265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8"/>
              </a:lnSpc>
              <a:spcBef>
                <a:spcPct val="0"/>
              </a:spcBef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HEAPSORT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96764" y="-1284142"/>
            <a:ext cx="6588173" cy="6156947"/>
          </a:xfrm>
          <a:custGeom>
            <a:avLst/>
            <a:gdLst/>
            <a:ahLst/>
            <a:cxnLst/>
            <a:rect r="r" b="b" t="t" l="l"/>
            <a:pathLst>
              <a:path h="6156947" w="6588173">
                <a:moveTo>
                  <a:pt x="0" y="0"/>
                </a:moveTo>
                <a:lnTo>
                  <a:pt x="6588173" y="0"/>
                </a:lnTo>
                <a:lnTo>
                  <a:pt x="6588173" y="6156947"/>
                </a:lnTo>
                <a:lnTo>
                  <a:pt x="0" y="615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2911531" y="-975231"/>
            <a:ext cx="7330639" cy="6850815"/>
          </a:xfrm>
          <a:custGeom>
            <a:avLst/>
            <a:gdLst/>
            <a:ahLst/>
            <a:cxnLst/>
            <a:rect r="r" b="b" t="t" l="l"/>
            <a:pathLst>
              <a:path h="6850815" w="7330639">
                <a:moveTo>
                  <a:pt x="0" y="0"/>
                </a:moveTo>
                <a:lnTo>
                  <a:pt x="7330639" y="0"/>
                </a:lnTo>
                <a:lnTo>
                  <a:pt x="7330639" y="6850815"/>
                </a:lnTo>
                <a:lnTo>
                  <a:pt x="0" y="685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521968">
            <a:off x="-2354024" y="643666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4309668" y="6447622"/>
            <a:ext cx="5544196" cy="5181303"/>
          </a:xfrm>
          <a:custGeom>
            <a:avLst/>
            <a:gdLst/>
            <a:ahLst/>
            <a:cxnLst/>
            <a:rect r="r" b="b" t="t" l="l"/>
            <a:pathLst>
              <a:path h="5181303" w="5544196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6329572" y="1794332"/>
            <a:ext cx="1016968" cy="994135"/>
            <a:chOff x="0" y="0"/>
            <a:chExt cx="267843" cy="261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35314" y="1794332"/>
            <a:ext cx="1016968" cy="994135"/>
            <a:chOff x="0" y="0"/>
            <a:chExt cx="267843" cy="261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18957" y="1794332"/>
            <a:ext cx="1016968" cy="994135"/>
            <a:chOff x="0" y="0"/>
            <a:chExt cx="267843" cy="2618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90837" y="1794332"/>
            <a:ext cx="1016968" cy="994135"/>
            <a:chOff x="0" y="0"/>
            <a:chExt cx="267843" cy="261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674480" y="1794332"/>
            <a:ext cx="1016968" cy="994135"/>
            <a:chOff x="0" y="0"/>
            <a:chExt cx="267843" cy="261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285747" y="3423279"/>
            <a:ext cx="1449527" cy="144952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C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7618895">
            <a:off x="6905761" y="5279448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6" y="0"/>
                </a:lnTo>
                <a:lnTo>
                  <a:pt x="1731686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279735" y="6323801"/>
            <a:ext cx="1183483" cy="11834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3544459">
            <a:off x="9376188" y="5359307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5" y="0"/>
                </a:lnTo>
                <a:lnTo>
                  <a:pt x="1731685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329535" y="6349819"/>
            <a:ext cx="1183483" cy="118348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7322682">
            <a:off x="5536652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3942316">
            <a:off x="6917717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5126382" y="8821386"/>
            <a:ext cx="890118" cy="89011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63505">
            <a:off x="7498739" y="8813241"/>
            <a:ext cx="890118" cy="890118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-7093630">
            <a:off x="7288179" y="7599814"/>
            <a:ext cx="1798034" cy="507945"/>
          </a:xfrm>
          <a:custGeom>
            <a:avLst/>
            <a:gdLst/>
            <a:ahLst/>
            <a:cxnLst/>
            <a:rect r="r" b="b" t="t" l="l"/>
            <a:pathLst>
              <a:path h="507945" w="1798034">
                <a:moveTo>
                  <a:pt x="0" y="0"/>
                </a:moveTo>
                <a:lnTo>
                  <a:pt x="1798034" y="0"/>
                </a:lnTo>
                <a:lnTo>
                  <a:pt x="1798034" y="507945"/>
                </a:lnTo>
                <a:lnTo>
                  <a:pt x="0" y="507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3809330">
            <a:off x="6132449" y="8237454"/>
            <a:ext cx="1566378" cy="442502"/>
          </a:xfrm>
          <a:custGeom>
            <a:avLst/>
            <a:gdLst/>
            <a:ahLst/>
            <a:cxnLst/>
            <a:rect r="r" b="b" t="t" l="l"/>
            <a:pathLst>
              <a:path h="442502" w="1566378">
                <a:moveTo>
                  <a:pt x="0" y="0"/>
                </a:moveTo>
                <a:lnTo>
                  <a:pt x="1566378" y="0"/>
                </a:lnTo>
                <a:lnTo>
                  <a:pt x="1566378" y="442502"/>
                </a:lnTo>
                <a:lnTo>
                  <a:pt x="0" y="4425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-7614602">
            <a:off x="9783265" y="4789003"/>
            <a:ext cx="2119443" cy="598743"/>
          </a:xfrm>
          <a:custGeom>
            <a:avLst/>
            <a:gdLst/>
            <a:ahLst/>
            <a:cxnLst/>
            <a:rect r="r" b="b" t="t" l="l"/>
            <a:pathLst>
              <a:path h="598743" w="2119443">
                <a:moveTo>
                  <a:pt x="0" y="0"/>
                </a:moveTo>
                <a:lnTo>
                  <a:pt x="2119443" y="0"/>
                </a:lnTo>
                <a:lnTo>
                  <a:pt x="2119443" y="598742"/>
                </a:lnTo>
                <a:lnTo>
                  <a:pt x="0" y="5987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3264757">
            <a:off x="8409658" y="5609448"/>
            <a:ext cx="2119443" cy="598743"/>
          </a:xfrm>
          <a:custGeom>
            <a:avLst/>
            <a:gdLst/>
            <a:ahLst/>
            <a:cxnLst/>
            <a:rect r="r" b="b" t="t" l="l"/>
            <a:pathLst>
              <a:path h="598743" w="2119443">
                <a:moveTo>
                  <a:pt x="0" y="0"/>
                </a:moveTo>
                <a:lnTo>
                  <a:pt x="2119443" y="0"/>
                </a:lnTo>
                <a:lnTo>
                  <a:pt x="2119443" y="598742"/>
                </a:lnTo>
                <a:lnTo>
                  <a:pt x="0" y="5987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1878" y="-39293"/>
            <a:ext cx="9817265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8"/>
              </a:lnSpc>
              <a:spcBef>
                <a:spcPct val="0"/>
              </a:spcBef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HEAPSORT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96764" y="-1284142"/>
            <a:ext cx="6588173" cy="6156947"/>
          </a:xfrm>
          <a:custGeom>
            <a:avLst/>
            <a:gdLst/>
            <a:ahLst/>
            <a:cxnLst/>
            <a:rect r="r" b="b" t="t" l="l"/>
            <a:pathLst>
              <a:path h="6156947" w="6588173">
                <a:moveTo>
                  <a:pt x="0" y="0"/>
                </a:moveTo>
                <a:lnTo>
                  <a:pt x="6588173" y="0"/>
                </a:lnTo>
                <a:lnTo>
                  <a:pt x="6588173" y="6156947"/>
                </a:lnTo>
                <a:lnTo>
                  <a:pt x="0" y="615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2911531" y="-975231"/>
            <a:ext cx="7330639" cy="6850815"/>
          </a:xfrm>
          <a:custGeom>
            <a:avLst/>
            <a:gdLst/>
            <a:ahLst/>
            <a:cxnLst/>
            <a:rect r="r" b="b" t="t" l="l"/>
            <a:pathLst>
              <a:path h="6850815" w="7330639">
                <a:moveTo>
                  <a:pt x="0" y="0"/>
                </a:moveTo>
                <a:lnTo>
                  <a:pt x="7330639" y="0"/>
                </a:lnTo>
                <a:lnTo>
                  <a:pt x="7330639" y="6850815"/>
                </a:lnTo>
                <a:lnTo>
                  <a:pt x="0" y="685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521968">
            <a:off x="-2354024" y="643666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4309668" y="6447622"/>
            <a:ext cx="5544196" cy="5181303"/>
          </a:xfrm>
          <a:custGeom>
            <a:avLst/>
            <a:gdLst/>
            <a:ahLst/>
            <a:cxnLst/>
            <a:rect r="r" b="b" t="t" l="l"/>
            <a:pathLst>
              <a:path h="5181303" w="5544196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6329572" y="1794332"/>
            <a:ext cx="1016968" cy="994135"/>
            <a:chOff x="0" y="0"/>
            <a:chExt cx="267843" cy="261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35314" y="1794332"/>
            <a:ext cx="1016968" cy="994135"/>
            <a:chOff x="0" y="0"/>
            <a:chExt cx="267843" cy="261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18957" y="1794332"/>
            <a:ext cx="1016968" cy="994135"/>
            <a:chOff x="0" y="0"/>
            <a:chExt cx="267843" cy="2618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90837" y="1794332"/>
            <a:ext cx="1016968" cy="994135"/>
            <a:chOff x="0" y="0"/>
            <a:chExt cx="267843" cy="261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674480" y="1794332"/>
            <a:ext cx="1016968" cy="994135"/>
            <a:chOff x="0" y="0"/>
            <a:chExt cx="267843" cy="261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285747" y="3423279"/>
            <a:ext cx="1449527" cy="144952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C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7618895">
            <a:off x="6905761" y="5279448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6" y="0"/>
                </a:lnTo>
                <a:lnTo>
                  <a:pt x="1731686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279735" y="6323801"/>
            <a:ext cx="1183483" cy="11834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3544459">
            <a:off x="9376188" y="5359307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5" y="0"/>
                </a:lnTo>
                <a:lnTo>
                  <a:pt x="1731685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329535" y="6349819"/>
            <a:ext cx="1183483" cy="118348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7322682">
            <a:off x="5536652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3942316">
            <a:off x="6917717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5126382" y="8821386"/>
            <a:ext cx="890118" cy="89011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63505">
            <a:off x="7498739" y="8813241"/>
            <a:ext cx="890118" cy="890118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1878" y="-39293"/>
            <a:ext cx="9817265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8"/>
              </a:lnSpc>
              <a:spcBef>
                <a:spcPct val="0"/>
              </a:spcBef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HEAPSORT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96764" y="-1284142"/>
            <a:ext cx="6588173" cy="6156947"/>
          </a:xfrm>
          <a:custGeom>
            <a:avLst/>
            <a:gdLst/>
            <a:ahLst/>
            <a:cxnLst/>
            <a:rect r="r" b="b" t="t" l="l"/>
            <a:pathLst>
              <a:path h="6156947" w="6588173">
                <a:moveTo>
                  <a:pt x="0" y="0"/>
                </a:moveTo>
                <a:lnTo>
                  <a:pt x="6588173" y="0"/>
                </a:lnTo>
                <a:lnTo>
                  <a:pt x="6588173" y="6156947"/>
                </a:lnTo>
                <a:lnTo>
                  <a:pt x="0" y="615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2911531" y="-975231"/>
            <a:ext cx="7330639" cy="6850815"/>
          </a:xfrm>
          <a:custGeom>
            <a:avLst/>
            <a:gdLst/>
            <a:ahLst/>
            <a:cxnLst/>
            <a:rect r="r" b="b" t="t" l="l"/>
            <a:pathLst>
              <a:path h="6850815" w="7330639">
                <a:moveTo>
                  <a:pt x="0" y="0"/>
                </a:moveTo>
                <a:lnTo>
                  <a:pt x="7330639" y="0"/>
                </a:lnTo>
                <a:lnTo>
                  <a:pt x="7330639" y="6850815"/>
                </a:lnTo>
                <a:lnTo>
                  <a:pt x="0" y="685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521968">
            <a:off x="-2354024" y="643666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4309668" y="6447622"/>
            <a:ext cx="5544196" cy="5181303"/>
          </a:xfrm>
          <a:custGeom>
            <a:avLst/>
            <a:gdLst/>
            <a:ahLst/>
            <a:cxnLst/>
            <a:rect r="r" b="b" t="t" l="l"/>
            <a:pathLst>
              <a:path h="5181303" w="5544196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674480" y="1794332"/>
            <a:ext cx="1016968" cy="994135"/>
            <a:chOff x="0" y="0"/>
            <a:chExt cx="267843" cy="261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D4830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35314" y="1794332"/>
            <a:ext cx="1016968" cy="994135"/>
            <a:chOff x="0" y="0"/>
            <a:chExt cx="267843" cy="261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18957" y="1794332"/>
            <a:ext cx="1016968" cy="994135"/>
            <a:chOff x="0" y="0"/>
            <a:chExt cx="267843" cy="2618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90837" y="1794332"/>
            <a:ext cx="1016968" cy="994135"/>
            <a:chOff x="0" y="0"/>
            <a:chExt cx="267843" cy="261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51672" y="1794332"/>
            <a:ext cx="1016968" cy="994135"/>
            <a:chOff x="0" y="0"/>
            <a:chExt cx="267843" cy="261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285747" y="3423279"/>
            <a:ext cx="1449527" cy="144952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C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7618895">
            <a:off x="6905761" y="5279448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6" y="0"/>
                </a:lnTo>
                <a:lnTo>
                  <a:pt x="1731686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279735" y="6323801"/>
            <a:ext cx="1183483" cy="11834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3544459">
            <a:off x="9376188" y="5359307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5" y="0"/>
                </a:lnTo>
                <a:lnTo>
                  <a:pt x="1731685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329535" y="6349819"/>
            <a:ext cx="1183483" cy="118348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7322682">
            <a:off x="5536652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3942316">
            <a:off x="6917717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5126382" y="8821386"/>
            <a:ext cx="890118" cy="89011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63505">
            <a:off x="7498739" y="8813241"/>
            <a:ext cx="890118" cy="890118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7585144">
            <a:off x="6320555" y="4902571"/>
            <a:ext cx="1782791" cy="503639"/>
          </a:xfrm>
          <a:custGeom>
            <a:avLst/>
            <a:gdLst/>
            <a:ahLst/>
            <a:cxnLst/>
            <a:rect r="r" b="b" t="t" l="l"/>
            <a:pathLst>
              <a:path h="503639" w="1782791">
                <a:moveTo>
                  <a:pt x="0" y="0"/>
                </a:moveTo>
                <a:lnTo>
                  <a:pt x="1782791" y="0"/>
                </a:lnTo>
                <a:lnTo>
                  <a:pt x="1782791" y="503639"/>
                </a:lnTo>
                <a:lnTo>
                  <a:pt x="0" y="503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-3022396">
            <a:off x="7475519" y="5676512"/>
            <a:ext cx="1842968" cy="520638"/>
          </a:xfrm>
          <a:custGeom>
            <a:avLst/>
            <a:gdLst/>
            <a:ahLst/>
            <a:cxnLst/>
            <a:rect r="r" b="b" t="t" l="l"/>
            <a:pathLst>
              <a:path h="520638" w="1842968">
                <a:moveTo>
                  <a:pt x="0" y="0"/>
                </a:moveTo>
                <a:lnTo>
                  <a:pt x="1842967" y="0"/>
                </a:lnTo>
                <a:lnTo>
                  <a:pt x="1842967" y="520638"/>
                </a:lnTo>
                <a:lnTo>
                  <a:pt x="0" y="5206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1878" y="-39293"/>
            <a:ext cx="9817265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8"/>
              </a:lnSpc>
              <a:spcBef>
                <a:spcPct val="0"/>
              </a:spcBef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HEAPSORT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96764" y="-1284142"/>
            <a:ext cx="6588173" cy="6156947"/>
          </a:xfrm>
          <a:custGeom>
            <a:avLst/>
            <a:gdLst/>
            <a:ahLst/>
            <a:cxnLst/>
            <a:rect r="r" b="b" t="t" l="l"/>
            <a:pathLst>
              <a:path h="6156947" w="6588173">
                <a:moveTo>
                  <a:pt x="0" y="0"/>
                </a:moveTo>
                <a:lnTo>
                  <a:pt x="6588173" y="0"/>
                </a:lnTo>
                <a:lnTo>
                  <a:pt x="6588173" y="6156947"/>
                </a:lnTo>
                <a:lnTo>
                  <a:pt x="0" y="615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2911531" y="-975231"/>
            <a:ext cx="7330639" cy="6850815"/>
          </a:xfrm>
          <a:custGeom>
            <a:avLst/>
            <a:gdLst/>
            <a:ahLst/>
            <a:cxnLst/>
            <a:rect r="r" b="b" t="t" l="l"/>
            <a:pathLst>
              <a:path h="6850815" w="7330639">
                <a:moveTo>
                  <a:pt x="0" y="0"/>
                </a:moveTo>
                <a:lnTo>
                  <a:pt x="7330639" y="0"/>
                </a:lnTo>
                <a:lnTo>
                  <a:pt x="7330639" y="6850815"/>
                </a:lnTo>
                <a:lnTo>
                  <a:pt x="0" y="685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521968">
            <a:off x="-2354024" y="643666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4309668" y="6447622"/>
            <a:ext cx="5544196" cy="5181303"/>
          </a:xfrm>
          <a:custGeom>
            <a:avLst/>
            <a:gdLst/>
            <a:ahLst/>
            <a:cxnLst/>
            <a:rect r="r" b="b" t="t" l="l"/>
            <a:pathLst>
              <a:path h="5181303" w="5544196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674480" y="1794332"/>
            <a:ext cx="1016968" cy="994135"/>
            <a:chOff x="0" y="0"/>
            <a:chExt cx="267843" cy="261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D4830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35314" y="1794332"/>
            <a:ext cx="1016968" cy="994135"/>
            <a:chOff x="0" y="0"/>
            <a:chExt cx="267843" cy="261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18957" y="1794332"/>
            <a:ext cx="1016968" cy="994135"/>
            <a:chOff x="0" y="0"/>
            <a:chExt cx="267843" cy="2618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90837" y="1794332"/>
            <a:ext cx="1016968" cy="994135"/>
            <a:chOff x="0" y="0"/>
            <a:chExt cx="267843" cy="261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51672" y="1794332"/>
            <a:ext cx="1016968" cy="994135"/>
            <a:chOff x="0" y="0"/>
            <a:chExt cx="267843" cy="261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285747" y="3423279"/>
            <a:ext cx="1449527" cy="144952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C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7618895">
            <a:off x="6905761" y="5279448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6" y="0"/>
                </a:lnTo>
                <a:lnTo>
                  <a:pt x="1731686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279735" y="6323801"/>
            <a:ext cx="1183483" cy="11834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3544459">
            <a:off x="9376188" y="5359307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5" y="0"/>
                </a:lnTo>
                <a:lnTo>
                  <a:pt x="1731685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329535" y="6349819"/>
            <a:ext cx="1183483" cy="118348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7322682">
            <a:off x="5536652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3942316">
            <a:off x="6917717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5126382" y="8821386"/>
            <a:ext cx="890118" cy="89011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63505">
            <a:off x="7498739" y="8813241"/>
            <a:ext cx="890118" cy="890118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7FB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1878" y="-39293"/>
            <a:ext cx="9817265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8"/>
              </a:lnSpc>
              <a:spcBef>
                <a:spcPct val="0"/>
              </a:spcBef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HEAPSORT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96764" y="-1284142"/>
            <a:ext cx="6588173" cy="6156947"/>
          </a:xfrm>
          <a:custGeom>
            <a:avLst/>
            <a:gdLst/>
            <a:ahLst/>
            <a:cxnLst/>
            <a:rect r="r" b="b" t="t" l="l"/>
            <a:pathLst>
              <a:path h="6156947" w="6588173">
                <a:moveTo>
                  <a:pt x="0" y="0"/>
                </a:moveTo>
                <a:lnTo>
                  <a:pt x="6588173" y="0"/>
                </a:lnTo>
                <a:lnTo>
                  <a:pt x="6588173" y="6156947"/>
                </a:lnTo>
                <a:lnTo>
                  <a:pt x="0" y="615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2911531" y="-975231"/>
            <a:ext cx="7330639" cy="6850815"/>
          </a:xfrm>
          <a:custGeom>
            <a:avLst/>
            <a:gdLst/>
            <a:ahLst/>
            <a:cxnLst/>
            <a:rect r="r" b="b" t="t" l="l"/>
            <a:pathLst>
              <a:path h="6850815" w="7330639">
                <a:moveTo>
                  <a:pt x="0" y="0"/>
                </a:moveTo>
                <a:lnTo>
                  <a:pt x="7330639" y="0"/>
                </a:lnTo>
                <a:lnTo>
                  <a:pt x="7330639" y="6850815"/>
                </a:lnTo>
                <a:lnTo>
                  <a:pt x="0" y="685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521968">
            <a:off x="-2354024" y="643666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4309668" y="6447622"/>
            <a:ext cx="5544196" cy="5181303"/>
          </a:xfrm>
          <a:custGeom>
            <a:avLst/>
            <a:gdLst/>
            <a:ahLst/>
            <a:cxnLst/>
            <a:rect r="r" b="b" t="t" l="l"/>
            <a:pathLst>
              <a:path h="5181303" w="5544196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674480" y="1794332"/>
            <a:ext cx="1016968" cy="994135"/>
            <a:chOff x="0" y="0"/>
            <a:chExt cx="267843" cy="261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D4830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35314" y="1794332"/>
            <a:ext cx="1016968" cy="994135"/>
            <a:chOff x="0" y="0"/>
            <a:chExt cx="267843" cy="261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18957" y="1794332"/>
            <a:ext cx="1016968" cy="994135"/>
            <a:chOff x="0" y="0"/>
            <a:chExt cx="267843" cy="2618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90837" y="1794332"/>
            <a:ext cx="1016968" cy="994135"/>
            <a:chOff x="0" y="0"/>
            <a:chExt cx="267843" cy="261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51672" y="1794332"/>
            <a:ext cx="1016968" cy="994135"/>
            <a:chOff x="0" y="0"/>
            <a:chExt cx="267843" cy="261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285747" y="3423279"/>
            <a:ext cx="1449527" cy="144952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C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7618895">
            <a:off x="6905761" y="5279448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6" y="0"/>
                </a:lnTo>
                <a:lnTo>
                  <a:pt x="1731686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279735" y="6323801"/>
            <a:ext cx="1183483" cy="11834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3544459">
            <a:off x="9376188" y="5359307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5" y="0"/>
                </a:lnTo>
                <a:lnTo>
                  <a:pt x="1731685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329535" y="6349819"/>
            <a:ext cx="1183483" cy="118348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7322682">
            <a:off x="5536652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3942316">
            <a:off x="6917717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5126382" y="8821386"/>
            <a:ext cx="890118" cy="89011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63505">
            <a:off x="7498739" y="8813241"/>
            <a:ext cx="890118" cy="890118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7FB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-4840026">
            <a:off x="4114913" y="5121339"/>
            <a:ext cx="4473517" cy="2488394"/>
          </a:xfrm>
          <a:custGeom>
            <a:avLst/>
            <a:gdLst/>
            <a:ahLst/>
            <a:cxnLst/>
            <a:rect r="r" b="b" t="t" l="l"/>
            <a:pathLst>
              <a:path h="2488394" w="4473517">
                <a:moveTo>
                  <a:pt x="0" y="0"/>
                </a:moveTo>
                <a:lnTo>
                  <a:pt x="4473517" y="0"/>
                </a:lnTo>
                <a:lnTo>
                  <a:pt x="4473517" y="2488394"/>
                </a:lnTo>
                <a:lnTo>
                  <a:pt x="0" y="24883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1878" y="-39293"/>
            <a:ext cx="9817265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8"/>
              </a:lnSpc>
              <a:spcBef>
                <a:spcPct val="0"/>
              </a:spcBef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HEAPSORT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96764" y="-1284142"/>
            <a:ext cx="6588173" cy="6156947"/>
          </a:xfrm>
          <a:custGeom>
            <a:avLst/>
            <a:gdLst/>
            <a:ahLst/>
            <a:cxnLst/>
            <a:rect r="r" b="b" t="t" l="l"/>
            <a:pathLst>
              <a:path h="6156947" w="6588173">
                <a:moveTo>
                  <a:pt x="0" y="0"/>
                </a:moveTo>
                <a:lnTo>
                  <a:pt x="6588173" y="0"/>
                </a:lnTo>
                <a:lnTo>
                  <a:pt x="6588173" y="6156947"/>
                </a:lnTo>
                <a:lnTo>
                  <a:pt x="0" y="615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2911531" y="-975231"/>
            <a:ext cx="7330639" cy="6850815"/>
          </a:xfrm>
          <a:custGeom>
            <a:avLst/>
            <a:gdLst/>
            <a:ahLst/>
            <a:cxnLst/>
            <a:rect r="r" b="b" t="t" l="l"/>
            <a:pathLst>
              <a:path h="6850815" w="7330639">
                <a:moveTo>
                  <a:pt x="0" y="0"/>
                </a:moveTo>
                <a:lnTo>
                  <a:pt x="7330639" y="0"/>
                </a:lnTo>
                <a:lnTo>
                  <a:pt x="7330639" y="6850815"/>
                </a:lnTo>
                <a:lnTo>
                  <a:pt x="0" y="685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521968">
            <a:off x="-2354024" y="643666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4309668" y="6447622"/>
            <a:ext cx="5544196" cy="5181303"/>
          </a:xfrm>
          <a:custGeom>
            <a:avLst/>
            <a:gdLst/>
            <a:ahLst/>
            <a:cxnLst/>
            <a:rect r="r" b="b" t="t" l="l"/>
            <a:pathLst>
              <a:path h="5181303" w="5544196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674480" y="1794332"/>
            <a:ext cx="1016968" cy="994135"/>
            <a:chOff x="0" y="0"/>
            <a:chExt cx="267843" cy="2618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D4830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35314" y="1794332"/>
            <a:ext cx="1016968" cy="994135"/>
            <a:chOff x="0" y="0"/>
            <a:chExt cx="267843" cy="2618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518957" y="1794332"/>
            <a:ext cx="1016968" cy="994135"/>
            <a:chOff x="0" y="0"/>
            <a:chExt cx="267843" cy="2618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90837" y="1794332"/>
            <a:ext cx="1016968" cy="994135"/>
            <a:chOff x="0" y="0"/>
            <a:chExt cx="267843" cy="261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D4830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51672" y="1794332"/>
            <a:ext cx="1016968" cy="994135"/>
            <a:chOff x="0" y="0"/>
            <a:chExt cx="267843" cy="261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7843" cy="261830"/>
            </a:xfrm>
            <a:custGeom>
              <a:avLst/>
              <a:gdLst/>
              <a:ahLst/>
              <a:cxnLst/>
              <a:rect r="r" b="b" t="t" l="l"/>
              <a:pathLst>
                <a:path h="261830" w="267843">
                  <a:moveTo>
                    <a:pt x="0" y="0"/>
                  </a:moveTo>
                  <a:lnTo>
                    <a:pt x="267843" y="0"/>
                  </a:lnTo>
                  <a:lnTo>
                    <a:pt x="267843" y="261830"/>
                  </a:lnTo>
                  <a:lnTo>
                    <a:pt x="0" y="26183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67843" cy="318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285747" y="3423279"/>
            <a:ext cx="1449527" cy="144952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C5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7618895">
            <a:off x="6905761" y="5279448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6" y="0"/>
                </a:lnTo>
                <a:lnTo>
                  <a:pt x="1731686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279735" y="6323801"/>
            <a:ext cx="1183483" cy="118348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3544459">
            <a:off x="9376188" y="5359307"/>
            <a:ext cx="1731685" cy="363654"/>
          </a:xfrm>
          <a:custGeom>
            <a:avLst/>
            <a:gdLst/>
            <a:ahLst/>
            <a:cxnLst/>
            <a:rect r="r" b="b" t="t" l="l"/>
            <a:pathLst>
              <a:path h="363654" w="1731685">
                <a:moveTo>
                  <a:pt x="0" y="0"/>
                </a:moveTo>
                <a:lnTo>
                  <a:pt x="1731685" y="0"/>
                </a:lnTo>
                <a:lnTo>
                  <a:pt x="1731685" y="363654"/>
                </a:lnTo>
                <a:lnTo>
                  <a:pt x="0" y="36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0329535" y="6349819"/>
            <a:ext cx="1183483" cy="118348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7322682">
            <a:off x="5536652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3942316">
            <a:off x="6917717" y="7942390"/>
            <a:ext cx="1241004" cy="260611"/>
          </a:xfrm>
          <a:custGeom>
            <a:avLst/>
            <a:gdLst/>
            <a:ahLst/>
            <a:cxnLst/>
            <a:rect r="r" b="b" t="t" l="l"/>
            <a:pathLst>
              <a:path h="260611" w="1241004">
                <a:moveTo>
                  <a:pt x="0" y="0"/>
                </a:moveTo>
                <a:lnTo>
                  <a:pt x="1241004" y="0"/>
                </a:lnTo>
                <a:lnTo>
                  <a:pt x="1241004" y="260611"/>
                </a:lnTo>
                <a:lnTo>
                  <a:pt x="0" y="26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5126382" y="8821386"/>
            <a:ext cx="890118" cy="89011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7FB4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63505">
            <a:off x="7498739" y="8813241"/>
            <a:ext cx="890118" cy="890118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7FB4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1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8836429"/>
            <a:ext cx="5949826" cy="758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16"/>
              </a:lnSpc>
              <a:spcBef>
                <a:spcPct val="0"/>
              </a:spcBef>
            </a:pPr>
            <a:r>
              <a:rPr lang="en-US" b="true" sz="4440" spc="417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SMOOTHSORT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612983" y="-2863073"/>
            <a:ext cx="12381572" cy="11571142"/>
          </a:xfrm>
          <a:custGeom>
            <a:avLst/>
            <a:gdLst/>
            <a:ahLst/>
            <a:cxnLst/>
            <a:rect r="r" b="b" t="t" l="l"/>
            <a:pathLst>
              <a:path h="11571142" w="12381572">
                <a:moveTo>
                  <a:pt x="0" y="0"/>
                </a:moveTo>
                <a:lnTo>
                  <a:pt x="12381572" y="0"/>
                </a:lnTo>
                <a:lnTo>
                  <a:pt x="12381572" y="11571142"/>
                </a:lnTo>
                <a:lnTo>
                  <a:pt x="0" y="11571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54457.5000" end="610613.7130"/>
                </p14:media>
              </p:ext>
            </p:extLst>
          </p:nvPr>
        </p:nvPicPr>
        <p:blipFill>
          <a:blip r:embed="rId4"/>
          <a:srcRect l="48747" t="11501" r="2220" b="10429"/>
          <a:stretch>
            <a:fillRect/>
          </a:stretch>
        </p:blipFill>
        <p:spPr>
          <a:xfrm flipH="false" flipV="false" rot="0">
            <a:off x="6327960" y="358203"/>
            <a:ext cx="10931340" cy="9600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665990" y="4571485"/>
            <a:ext cx="10311327" cy="102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2"/>
              </a:lnSpc>
            </a:pPr>
            <a:r>
              <a:rPr lang="en-US" b="true" sz="6023" spc="56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RECORRIDO DE ARBOLES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977317" y="7661075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1712652" y="-109352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4" y="0"/>
                </a:lnTo>
                <a:lnTo>
                  <a:pt x="5482704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041956" y="5813883"/>
            <a:ext cx="220715" cy="22071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83334" y="6003278"/>
            <a:ext cx="989328" cy="403139"/>
            <a:chOff x="0" y="0"/>
            <a:chExt cx="1319104" cy="537519"/>
          </a:xfrm>
        </p:grpSpPr>
        <p:sp>
          <p:nvSpPr>
            <p:cNvPr name="Freeform 11" id="11"/>
            <p:cNvSpPr/>
            <p:nvPr/>
          </p:nvSpPr>
          <p:spPr>
            <a:xfrm flipH="false" flipV="false" rot="8220618">
              <a:off x="194186" y="109950"/>
              <a:ext cx="351571" cy="73830"/>
            </a:xfrm>
            <a:custGeom>
              <a:avLst/>
              <a:gdLst/>
              <a:ahLst/>
              <a:cxnLst/>
              <a:rect r="r" b="b" t="t" l="l"/>
              <a:pathLst>
                <a:path h="73830" w="351571">
                  <a:moveTo>
                    <a:pt x="0" y="0"/>
                  </a:moveTo>
                  <a:lnTo>
                    <a:pt x="351571" y="0"/>
                  </a:lnTo>
                  <a:lnTo>
                    <a:pt x="351571" y="73830"/>
                  </a:lnTo>
                  <a:lnTo>
                    <a:pt x="0" y="73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284984"/>
              <a:ext cx="240274" cy="24027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2988889">
              <a:off x="738292" y="121198"/>
              <a:ext cx="351571" cy="73830"/>
            </a:xfrm>
            <a:custGeom>
              <a:avLst/>
              <a:gdLst/>
              <a:ahLst/>
              <a:cxnLst/>
              <a:rect r="r" b="b" t="t" l="l"/>
              <a:pathLst>
                <a:path h="73830" w="351571">
                  <a:moveTo>
                    <a:pt x="0" y="0"/>
                  </a:moveTo>
                  <a:lnTo>
                    <a:pt x="351571" y="0"/>
                  </a:lnTo>
                  <a:lnTo>
                    <a:pt x="351571" y="73830"/>
                  </a:lnTo>
                  <a:lnTo>
                    <a:pt x="0" y="73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078831" y="297245"/>
              <a:ext cx="240274" cy="240274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9" id="19"/>
          <p:cNvGrpSpPr/>
          <p:nvPr/>
        </p:nvGrpSpPr>
        <p:grpSpPr>
          <a:xfrm rot="0">
            <a:off x="8351121" y="6388409"/>
            <a:ext cx="1585758" cy="474058"/>
            <a:chOff x="0" y="0"/>
            <a:chExt cx="2114344" cy="632077"/>
          </a:xfrm>
        </p:grpSpPr>
        <p:sp>
          <p:nvSpPr>
            <p:cNvPr name="Freeform 20" id="20"/>
            <p:cNvSpPr/>
            <p:nvPr/>
          </p:nvSpPr>
          <p:spPr>
            <a:xfrm flipH="false" flipV="false" rot="7621673">
              <a:off x="147950" y="137402"/>
              <a:ext cx="351571" cy="73830"/>
            </a:xfrm>
            <a:custGeom>
              <a:avLst/>
              <a:gdLst/>
              <a:ahLst/>
              <a:cxnLst/>
              <a:rect r="r" b="b" t="t" l="l"/>
              <a:pathLst>
                <a:path h="73830" w="351571">
                  <a:moveTo>
                    <a:pt x="0" y="0"/>
                  </a:moveTo>
                  <a:lnTo>
                    <a:pt x="351571" y="0"/>
                  </a:lnTo>
                  <a:lnTo>
                    <a:pt x="351571" y="73830"/>
                  </a:lnTo>
                  <a:lnTo>
                    <a:pt x="0" y="73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3704674">
              <a:off x="568393" y="135401"/>
              <a:ext cx="351571" cy="73830"/>
            </a:xfrm>
            <a:custGeom>
              <a:avLst/>
              <a:gdLst/>
              <a:ahLst/>
              <a:cxnLst/>
              <a:rect r="r" b="b" t="t" l="l"/>
              <a:pathLst>
                <a:path h="73830" w="351571">
                  <a:moveTo>
                    <a:pt x="0" y="0"/>
                  </a:moveTo>
                  <a:lnTo>
                    <a:pt x="351571" y="0"/>
                  </a:lnTo>
                  <a:lnTo>
                    <a:pt x="351571" y="73829"/>
                  </a:lnTo>
                  <a:lnTo>
                    <a:pt x="0" y="73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0" y="379542"/>
              <a:ext cx="240274" cy="24027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739775" y="379542"/>
              <a:ext cx="240274" cy="24027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8" id="28"/>
            <p:cNvSpPr/>
            <p:nvPr/>
          </p:nvSpPr>
          <p:spPr>
            <a:xfrm flipH="false" flipV="false" rot="7621673">
              <a:off x="1226781" y="149663"/>
              <a:ext cx="351571" cy="73830"/>
            </a:xfrm>
            <a:custGeom>
              <a:avLst/>
              <a:gdLst/>
              <a:ahLst/>
              <a:cxnLst/>
              <a:rect r="r" b="b" t="t" l="l"/>
              <a:pathLst>
                <a:path h="73830" w="351571">
                  <a:moveTo>
                    <a:pt x="0" y="0"/>
                  </a:moveTo>
                  <a:lnTo>
                    <a:pt x="351571" y="0"/>
                  </a:lnTo>
                  <a:lnTo>
                    <a:pt x="351571" y="73830"/>
                  </a:lnTo>
                  <a:lnTo>
                    <a:pt x="0" y="73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3704674">
              <a:off x="1647223" y="147662"/>
              <a:ext cx="351571" cy="73830"/>
            </a:xfrm>
            <a:custGeom>
              <a:avLst/>
              <a:gdLst/>
              <a:ahLst/>
              <a:cxnLst/>
              <a:rect r="r" b="b" t="t" l="l"/>
              <a:pathLst>
                <a:path h="73830" w="351571">
                  <a:moveTo>
                    <a:pt x="0" y="0"/>
                  </a:moveTo>
                  <a:lnTo>
                    <a:pt x="351571" y="0"/>
                  </a:lnTo>
                  <a:lnTo>
                    <a:pt x="351571" y="73830"/>
                  </a:lnTo>
                  <a:lnTo>
                    <a:pt x="0" y="73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0" id="30"/>
            <p:cNvGrpSpPr/>
            <p:nvPr/>
          </p:nvGrpSpPr>
          <p:grpSpPr>
            <a:xfrm rot="0">
              <a:off x="1095263" y="391803"/>
              <a:ext cx="240274" cy="240274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1874071" y="379542"/>
              <a:ext cx="240274" cy="240274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4368" y="7844704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928114" y="1547903"/>
            <a:ext cx="1324784" cy="13247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245242" y="7504699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8220618">
            <a:off x="7649740" y="3179659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775578" y="3967607"/>
            <a:ext cx="1081635" cy="1317195"/>
            <a:chOff x="0" y="0"/>
            <a:chExt cx="812800" cy="9898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2988889">
            <a:off x="10099137" y="3230297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8"/>
                </a:lnTo>
                <a:lnTo>
                  <a:pt x="0" y="332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632132" y="4022805"/>
            <a:ext cx="1081635" cy="1317195"/>
            <a:chOff x="0" y="0"/>
            <a:chExt cx="812800" cy="9898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621673">
            <a:off x="5447579" y="5614890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704674">
            <a:off x="7340278" y="5605881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781554" y="6704929"/>
            <a:ext cx="1081635" cy="1317195"/>
            <a:chOff x="0" y="0"/>
            <a:chExt cx="812800" cy="9898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111788" y="6704929"/>
            <a:ext cx="1081635" cy="1317195"/>
            <a:chOff x="0" y="0"/>
            <a:chExt cx="812800" cy="9898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7621673">
            <a:off x="10304134" y="5670087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3704674">
            <a:off x="12196833" y="5661079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8"/>
                </a:lnTo>
                <a:lnTo>
                  <a:pt x="0" y="332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712081" y="6760126"/>
            <a:ext cx="1081635" cy="1317195"/>
            <a:chOff x="0" y="0"/>
            <a:chExt cx="812800" cy="9898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218028" y="6704929"/>
            <a:ext cx="1081635" cy="1317195"/>
            <a:chOff x="0" y="0"/>
            <a:chExt cx="812800" cy="9898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-1712652" y="-109352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4" y="0"/>
                </a:lnTo>
                <a:lnTo>
                  <a:pt x="5482704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3988337" y="319042"/>
            <a:ext cx="10311327" cy="102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2"/>
              </a:lnSpc>
            </a:pPr>
            <a:r>
              <a:rPr lang="en-US" b="true" sz="6023" spc="56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 ORDER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4175267" y="8570371"/>
            <a:ext cx="1327164" cy="1082034"/>
            <a:chOff x="0" y="0"/>
            <a:chExt cx="349541" cy="2849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150998" y="2681389"/>
            <a:ext cx="12381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DE8E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LVR</a:t>
            </a:r>
          </a:p>
        </p:txBody>
      </p:sp>
      <p:sp>
        <p:nvSpPr>
          <p:cNvPr name="AutoShape 38" id="38"/>
          <p:cNvSpPr/>
          <p:nvPr/>
        </p:nvSpPr>
        <p:spPr>
          <a:xfrm flipH="true">
            <a:off x="7304288" y="2075382"/>
            <a:ext cx="1469739" cy="1715686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>
            <a:off x="5120785" y="4549561"/>
            <a:ext cx="1589340" cy="1963335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V="true">
            <a:off x="5944279" y="5237603"/>
            <a:ext cx="1142329" cy="2222589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4781554" y="6704929"/>
            <a:ext cx="1081635" cy="1317195"/>
            <a:chOff x="0" y="0"/>
            <a:chExt cx="812800" cy="9898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775578" y="3967607"/>
            <a:ext cx="1081635" cy="1317195"/>
            <a:chOff x="0" y="0"/>
            <a:chExt cx="812800" cy="98981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721552" y="8570371"/>
            <a:ext cx="1327164" cy="1082034"/>
            <a:chOff x="0" y="0"/>
            <a:chExt cx="349541" cy="2849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7489154" y="5311529"/>
            <a:ext cx="531154" cy="219317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1" id="51"/>
          <p:cNvGrpSpPr/>
          <p:nvPr/>
        </p:nvGrpSpPr>
        <p:grpSpPr>
          <a:xfrm rot="0">
            <a:off x="8111788" y="6704929"/>
            <a:ext cx="1081635" cy="1317195"/>
            <a:chOff x="0" y="0"/>
            <a:chExt cx="812800" cy="98981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267791" y="8570371"/>
            <a:ext cx="1327164" cy="1082034"/>
            <a:chOff x="0" y="0"/>
            <a:chExt cx="349541" cy="2849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 flipH="true" flipV="true">
            <a:off x="8086892" y="4529216"/>
            <a:ext cx="997458" cy="2291265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 flipV="true">
            <a:off x="8093341" y="3172562"/>
            <a:ext cx="1618740" cy="117303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9" id="59"/>
          <p:cNvGrpSpPr/>
          <p:nvPr/>
        </p:nvGrpSpPr>
        <p:grpSpPr>
          <a:xfrm rot="0">
            <a:off x="8814030" y="8570371"/>
            <a:ext cx="1327164" cy="1082034"/>
            <a:chOff x="0" y="0"/>
            <a:chExt cx="349541" cy="28498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8928114" y="1547903"/>
            <a:ext cx="1324784" cy="1324784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</a:p>
          </p:txBody>
        </p:sp>
      </p:grpSp>
      <p:sp>
        <p:nvSpPr>
          <p:cNvPr name="AutoShape 65" id="65"/>
          <p:cNvSpPr/>
          <p:nvPr/>
        </p:nvSpPr>
        <p:spPr>
          <a:xfrm>
            <a:off x="10036641" y="3062215"/>
            <a:ext cx="1300583" cy="1588668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6" id="66"/>
          <p:cNvSpPr/>
          <p:nvPr/>
        </p:nvSpPr>
        <p:spPr>
          <a:xfrm flipH="true">
            <a:off x="10252898" y="4953294"/>
            <a:ext cx="1203214" cy="1594477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7" id="67"/>
          <p:cNvGrpSpPr/>
          <p:nvPr/>
        </p:nvGrpSpPr>
        <p:grpSpPr>
          <a:xfrm rot="0">
            <a:off x="9712081" y="6760126"/>
            <a:ext cx="1081635" cy="1317195"/>
            <a:chOff x="0" y="0"/>
            <a:chExt cx="812800" cy="989812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0360269" y="8570371"/>
            <a:ext cx="1327164" cy="1082034"/>
            <a:chOff x="0" y="0"/>
            <a:chExt cx="349541" cy="28498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</a:t>
              </a:r>
            </a:p>
          </p:txBody>
        </p:sp>
      </p:grpSp>
      <p:sp>
        <p:nvSpPr>
          <p:cNvPr name="AutoShape 73" id="73"/>
          <p:cNvSpPr/>
          <p:nvPr/>
        </p:nvSpPr>
        <p:spPr>
          <a:xfrm flipV="true">
            <a:off x="10970616" y="5343352"/>
            <a:ext cx="856920" cy="1699338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4" id="74"/>
          <p:cNvGrpSpPr/>
          <p:nvPr/>
        </p:nvGrpSpPr>
        <p:grpSpPr>
          <a:xfrm rot="0">
            <a:off x="11632132" y="4026157"/>
            <a:ext cx="1081635" cy="1317195"/>
            <a:chOff x="0" y="0"/>
            <a:chExt cx="812800" cy="989812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</a:t>
              </a:r>
            </a:p>
          </p:txBody>
        </p:sp>
      </p:grpSp>
      <p:sp>
        <p:nvSpPr>
          <p:cNvPr name="AutoShape 77" id="77"/>
          <p:cNvSpPr/>
          <p:nvPr/>
        </p:nvSpPr>
        <p:spPr>
          <a:xfrm>
            <a:off x="12300577" y="5546311"/>
            <a:ext cx="859296" cy="1452367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8" id="78"/>
          <p:cNvGrpSpPr/>
          <p:nvPr/>
        </p:nvGrpSpPr>
        <p:grpSpPr>
          <a:xfrm rot="0">
            <a:off x="11906508" y="8570371"/>
            <a:ext cx="1327164" cy="1082034"/>
            <a:chOff x="0" y="0"/>
            <a:chExt cx="349541" cy="28498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</a:t>
              </a:r>
            </a:p>
          </p:txBody>
        </p:sp>
      </p:grpSp>
      <p:sp>
        <p:nvSpPr>
          <p:cNvPr name="AutoShape 81" id="81"/>
          <p:cNvSpPr/>
          <p:nvPr/>
        </p:nvSpPr>
        <p:spPr>
          <a:xfrm flipH="true" flipV="true">
            <a:off x="13056577" y="4408839"/>
            <a:ext cx="997458" cy="2291265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2" id="82"/>
          <p:cNvSpPr/>
          <p:nvPr/>
        </p:nvSpPr>
        <p:spPr>
          <a:xfrm flipH="true" flipV="true">
            <a:off x="10747435" y="2210295"/>
            <a:ext cx="1563100" cy="1752487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3" id="83"/>
          <p:cNvGrpSpPr/>
          <p:nvPr/>
        </p:nvGrpSpPr>
        <p:grpSpPr>
          <a:xfrm rot="0">
            <a:off x="13218028" y="6700104"/>
            <a:ext cx="1081635" cy="1317195"/>
            <a:chOff x="0" y="0"/>
            <a:chExt cx="812800" cy="989812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3452747" y="8570371"/>
            <a:ext cx="1327164" cy="1082034"/>
            <a:chOff x="0" y="0"/>
            <a:chExt cx="349541" cy="28498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01204">
            <a:off x="-4899086" y="-8147683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89"/>
                </a:lnTo>
                <a:lnTo>
                  <a:pt x="0" y="13143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798399">
            <a:off x="11434890" y="2417332"/>
            <a:ext cx="9798172" cy="13143890"/>
          </a:xfrm>
          <a:custGeom>
            <a:avLst/>
            <a:gdLst/>
            <a:ahLst/>
            <a:cxnLst/>
            <a:rect r="r" b="b" t="t" l="l"/>
            <a:pathLst>
              <a:path h="13143890" w="9798172">
                <a:moveTo>
                  <a:pt x="0" y="0"/>
                </a:moveTo>
                <a:lnTo>
                  <a:pt x="9798172" y="0"/>
                </a:lnTo>
                <a:lnTo>
                  <a:pt x="9798172" y="13143890"/>
                </a:lnTo>
                <a:lnTo>
                  <a:pt x="0" y="1314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0301337">
            <a:off x="9883234" y="-2150579"/>
            <a:ext cx="12901483" cy="11165647"/>
          </a:xfrm>
          <a:custGeom>
            <a:avLst/>
            <a:gdLst/>
            <a:ahLst/>
            <a:cxnLst/>
            <a:rect r="r" b="b" t="t" l="l"/>
            <a:pathLst>
              <a:path h="11165647" w="12901483">
                <a:moveTo>
                  <a:pt x="0" y="0"/>
                </a:moveTo>
                <a:lnTo>
                  <a:pt x="12901483" y="0"/>
                </a:lnTo>
                <a:lnTo>
                  <a:pt x="12901483" y="11165647"/>
                </a:lnTo>
                <a:lnTo>
                  <a:pt x="0" y="1116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458160">
            <a:off x="-3775194" y="6616870"/>
            <a:ext cx="8481393" cy="7340260"/>
          </a:xfrm>
          <a:custGeom>
            <a:avLst/>
            <a:gdLst/>
            <a:ahLst/>
            <a:cxnLst/>
            <a:rect r="r" b="b" t="t" l="l"/>
            <a:pathLst>
              <a:path h="7340260" w="8481393">
                <a:moveTo>
                  <a:pt x="0" y="0"/>
                </a:moveTo>
                <a:lnTo>
                  <a:pt x="8481393" y="0"/>
                </a:lnTo>
                <a:lnTo>
                  <a:pt x="8481393" y="7340260"/>
                </a:lnTo>
                <a:lnTo>
                  <a:pt x="0" y="7340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4215073" y="-140442"/>
            <a:ext cx="6411555" cy="13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26"/>
              </a:lnSpc>
            </a:pPr>
            <a:r>
              <a:rPr lang="en-US" b="true" sz="7662" spc="720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CONTENIDO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5503" y="48376"/>
            <a:ext cx="4756100" cy="9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7"/>
              </a:lnSpc>
            </a:pPr>
            <a:r>
              <a:rPr lang="en-US" sz="5683" spc="534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TABLA 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5101" y="1324111"/>
            <a:ext cx="10875302" cy="8962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15592" indent="-607796" lvl="1">
              <a:lnSpc>
                <a:spcPts val="7882"/>
              </a:lnSpc>
              <a:buFont typeface="Arial"/>
              <a:buChar char="•"/>
            </a:pPr>
            <a:r>
              <a:rPr lang="en-US" sz="5630" spc="123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Árbol Binario</a:t>
            </a:r>
          </a:p>
          <a:p>
            <a:pPr algn="l" marL="1215592" indent="-607796" lvl="1">
              <a:lnSpc>
                <a:spcPts val="7882"/>
              </a:lnSpc>
              <a:buFont typeface="Arial"/>
              <a:buChar char="•"/>
            </a:pPr>
            <a:r>
              <a:rPr lang="en-US" sz="5630" spc="12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Árbol ternario</a:t>
            </a:r>
          </a:p>
          <a:p>
            <a:pPr algn="l" marL="1215592" indent="-607796" lvl="1">
              <a:lnSpc>
                <a:spcPts val="7882"/>
              </a:lnSpc>
              <a:buFont typeface="Arial"/>
              <a:buChar char="•"/>
            </a:pPr>
            <a:r>
              <a:rPr lang="en-US" sz="5630" spc="12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Árbol n-ario</a:t>
            </a:r>
          </a:p>
          <a:p>
            <a:pPr algn="l" marL="1215592" indent="-607796" lvl="1">
              <a:lnSpc>
                <a:spcPts val="7882"/>
              </a:lnSpc>
              <a:buFont typeface="Arial"/>
              <a:buChar char="•"/>
            </a:pPr>
            <a:r>
              <a:rPr lang="en-US" sz="5630" spc="12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Montículos</a:t>
            </a:r>
          </a:p>
          <a:p>
            <a:pPr algn="l" marL="1215592" indent="-607796" lvl="1">
              <a:lnSpc>
                <a:spcPts val="7882"/>
              </a:lnSpc>
              <a:buFont typeface="Arial"/>
              <a:buChar char="•"/>
            </a:pPr>
            <a:r>
              <a:rPr lang="en-US" sz="5630" spc="12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Heapsort</a:t>
            </a:r>
          </a:p>
          <a:p>
            <a:pPr algn="l" marL="1215592" indent="-607796" lvl="1">
              <a:lnSpc>
                <a:spcPts val="7882"/>
              </a:lnSpc>
              <a:buFont typeface="Arial"/>
              <a:buChar char="•"/>
            </a:pPr>
            <a:r>
              <a:rPr lang="en-US" sz="5630" spc="12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Smoothsort</a:t>
            </a:r>
          </a:p>
          <a:p>
            <a:pPr algn="l" marL="1215592" indent="-607796" lvl="1">
              <a:lnSpc>
                <a:spcPts val="7882"/>
              </a:lnSpc>
              <a:buFont typeface="Arial"/>
              <a:buChar char="•"/>
            </a:pPr>
            <a:r>
              <a:rPr lang="en-US" sz="5630" spc="12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Tree sort</a:t>
            </a:r>
          </a:p>
          <a:p>
            <a:pPr algn="l" marL="1215592" indent="-607796" lvl="1">
              <a:lnSpc>
                <a:spcPts val="7882"/>
              </a:lnSpc>
              <a:buFont typeface="Arial"/>
              <a:buChar char="•"/>
            </a:pPr>
            <a:r>
              <a:rPr lang="en-US" sz="5630" spc="123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Recorridos en profundidad</a:t>
            </a:r>
          </a:p>
          <a:p>
            <a:pPr algn="l">
              <a:lnSpc>
                <a:spcPts val="7882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4368" y="7844704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928114" y="1547903"/>
            <a:ext cx="1324784" cy="13247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245242" y="7504699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8220618">
            <a:off x="7649740" y="3179659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775578" y="3967607"/>
            <a:ext cx="1081635" cy="1317195"/>
            <a:chOff x="0" y="0"/>
            <a:chExt cx="812800" cy="9898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2988889">
            <a:off x="10099137" y="3230297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8"/>
                </a:lnTo>
                <a:lnTo>
                  <a:pt x="0" y="332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632132" y="4022805"/>
            <a:ext cx="1081635" cy="1317195"/>
            <a:chOff x="0" y="0"/>
            <a:chExt cx="812800" cy="9898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621673">
            <a:off x="5447579" y="5614890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704674">
            <a:off x="7340278" y="5605881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781554" y="6704929"/>
            <a:ext cx="1081635" cy="1317195"/>
            <a:chOff x="0" y="0"/>
            <a:chExt cx="812800" cy="9898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111788" y="6704929"/>
            <a:ext cx="1081635" cy="1317195"/>
            <a:chOff x="0" y="0"/>
            <a:chExt cx="812800" cy="9898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7621673">
            <a:off x="10304134" y="5670087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3704674">
            <a:off x="12196833" y="5661079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8"/>
                </a:lnTo>
                <a:lnTo>
                  <a:pt x="0" y="332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712081" y="6760126"/>
            <a:ext cx="1081635" cy="1317195"/>
            <a:chOff x="0" y="0"/>
            <a:chExt cx="812800" cy="9898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218028" y="6704929"/>
            <a:ext cx="1081635" cy="1317195"/>
            <a:chOff x="0" y="0"/>
            <a:chExt cx="812800" cy="9898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-1712652" y="-109352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4" y="0"/>
                </a:lnTo>
                <a:lnTo>
                  <a:pt x="5482704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3988337" y="319042"/>
            <a:ext cx="10311327" cy="102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2"/>
              </a:lnSpc>
            </a:pPr>
            <a:r>
              <a:rPr lang="en-US" b="true" sz="6023" spc="56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 ORDER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270980" y="8574574"/>
            <a:ext cx="1327164" cy="1082034"/>
            <a:chOff x="0" y="0"/>
            <a:chExt cx="349541" cy="2849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150998" y="2681389"/>
            <a:ext cx="12381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DE8E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VLR</a:t>
            </a:r>
          </a:p>
        </p:txBody>
      </p:sp>
      <p:sp>
        <p:nvSpPr>
          <p:cNvPr name="AutoShape 38" id="38"/>
          <p:cNvSpPr/>
          <p:nvPr/>
        </p:nvSpPr>
        <p:spPr>
          <a:xfrm flipH="true">
            <a:off x="7304288" y="2075382"/>
            <a:ext cx="1469739" cy="1715686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>
            <a:off x="5120785" y="4549561"/>
            <a:ext cx="1589340" cy="1963335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V="true">
            <a:off x="6155168" y="7431999"/>
            <a:ext cx="1666333" cy="41468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4781554" y="6704929"/>
            <a:ext cx="1081635" cy="1317195"/>
            <a:chOff x="0" y="0"/>
            <a:chExt cx="812800" cy="9898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775578" y="3967607"/>
            <a:ext cx="1081635" cy="1317195"/>
            <a:chOff x="0" y="0"/>
            <a:chExt cx="812800" cy="98981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5721552" y="8570371"/>
            <a:ext cx="1327164" cy="1082034"/>
            <a:chOff x="0" y="0"/>
            <a:chExt cx="349541" cy="2849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111788" y="6704929"/>
            <a:ext cx="1081635" cy="1317195"/>
            <a:chOff x="0" y="0"/>
            <a:chExt cx="812800" cy="98981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8814030" y="8570371"/>
            <a:ext cx="1327164" cy="1082034"/>
            <a:chOff x="0" y="0"/>
            <a:chExt cx="349541" cy="28498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</a:t>
              </a:r>
            </a:p>
          </p:txBody>
        </p:sp>
      </p:grpSp>
      <p:sp>
        <p:nvSpPr>
          <p:cNvPr name="AutoShape 56" id="56"/>
          <p:cNvSpPr/>
          <p:nvPr/>
        </p:nvSpPr>
        <p:spPr>
          <a:xfrm flipH="true" flipV="true">
            <a:off x="8086892" y="4529216"/>
            <a:ext cx="997458" cy="2291265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7" id="57"/>
          <p:cNvSpPr/>
          <p:nvPr/>
        </p:nvSpPr>
        <p:spPr>
          <a:xfrm flipV="true">
            <a:off x="8093341" y="3172562"/>
            <a:ext cx="1618740" cy="117303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8" id="58"/>
          <p:cNvGrpSpPr/>
          <p:nvPr/>
        </p:nvGrpSpPr>
        <p:grpSpPr>
          <a:xfrm rot="0">
            <a:off x="4175313" y="8570371"/>
            <a:ext cx="1327164" cy="1082034"/>
            <a:chOff x="0" y="0"/>
            <a:chExt cx="349541" cy="28498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928114" y="1547903"/>
            <a:ext cx="1324784" cy="1324784"/>
            <a:chOff x="0" y="0"/>
            <a:chExt cx="812800" cy="81280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>
            <a:off x="10036641" y="3062215"/>
            <a:ext cx="1300583" cy="1588668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5" id="65"/>
          <p:cNvSpPr/>
          <p:nvPr/>
        </p:nvSpPr>
        <p:spPr>
          <a:xfrm flipH="true">
            <a:off x="10252898" y="4953294"/>
            <a:ext cx="1203214" cy="1594477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6" id="66"/>
          <p:cNvGrpSpPr/>
          <p:nvPr/>
        </p:nvGrpSpPr>
        <p:grpSpPr>
          <a:xfrm rot="0">
            <a:off x="9712081" y="6760126"/>
            <a:ext cx="1081635" cy="1317195"/>
            <a:chOff x="0" y="0"/>
            <a:chExt cx="812800" cy="989812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1906508" y="8553571"/>
            <a:ext cx="1327164" cy="1082034"/>
            <a:chOff x="0" y="0"/>
            <a:chExt cx="349541" cy="28498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</a:t>
              </a:r>
            </a:p>
          </p:txBody>
        </p:sp>
      </p:grpSp>
      <p:sp>
        <p:nvSpPr>
          <p:cNvPr name="AutoShape 72" id="72"/>
          <p:cNvSpPr/>
          <p:nvPr/>
        </p:nvSpPr>
        <p:spPr>
          <a:xfrm>
            <a:off x="11192643" y="7358702"/>
            <a:ext cx="1521125" cy="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3" id="73"/>
          <p:cNvGrpSpPr/>
          <p:nvPr/>
        </p:nvGrpSpPr>
        <p:grpSpPr>
          <a:xfrm rot="0">
            <a:off x="11632132" y="4026157"/>
            <a:ext cx="1081635" cy="1317195"/>
            <a:chOff x="0" y="0"/>
            <a:chExt cx="812800" cy="98981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0360269" y="8553571"/>
            <a:ext cx="1327164" cy="1082034"/>
            <a:chOff x="0" y="0"/>
            <a:chExt cx="349541" cy="284980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78" id="78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</a:t>
              </a:r>
            </a:p>
          </p:txBody>
        </p:sp>
      </p:grpSp>
      <p:sp>
        <p:nvSpPr>
          <p:cNvPr name="AutoShape 79" id="79"/>
          <p:cNvSpPr/>
          <p:nvPr/>
        </p:nvSpPr>
        <p:spPr>
          <a:xfrm flipH="true" flipV="true">
            <a:off x="13056577" y="4408839"/>
            <a:ext cx="997458" cy="2291265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0" id="80"/>
          <p:cNvSpPr/>
          <p:nvPr/>
        </p:nvSpPr>
        <p:spPr>
          <a:xfrm flipH="true" flipV="true">
            <a:off x="10747435" y="2210295"/>
            <a:ext cx="1563100" cy="1752487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1" id="81"/>
          <p:cNvGrpSpPr/>
          <p:nvPr/>
        </p:nvGrpSpPr>
        <p:grpSpPr>
          <a:xfrm rot="0">
            <a:off x="13218028" y="6700104"/>
            <a:ext cx="1081635" cy="1317195"/>
            <a:chOff x="0" y="0"/>
            <a:chExt cx="812800" cy="989812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3452747" y="8570371"/>
            <a:ext cx="1327164" cy="1082034"/>
            <a:chOff x="0" y="0"/>
            <a:chExt cx="349541" cy="284980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4368" y="7844704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928114" y="1547903"/>
            <a:ext cx="1324784" cy="13247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245242" y="7504699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8220618">
            <a:off x="7649740" y="3179659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775578" y="3967607"/>
            <a:ext cx="1081635" cy="1317195"/>
            <a:chOff x="0" y="0"/>
            <a:chExt cx="812800" cy="9898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2988889">
            <a:off x="10099137" y="3230297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8"/>
                </a:lnTo>
                <a:lnTo>
                  <a:pt x="0" y="332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632132" y="4022805"/>
            <a:ext cx="1081635" cy="1317195"/>
            <a:chOff x="0" y="0"/>
            <a:chExt cx="812800" cy="9898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9C6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7621673">
            <a:off x="5447579" y="5614890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704674">
            <a:off x="7340278" y="5605881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4781554" y="6704929"/>
            <a:ext cx="1081635" cy="1317195"/>
            <a:chOff x="0" y="0"/>
            <a:chExt cx="812800" cy="9898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111788" y="6704929"/>
            <a:ext cx="1081635" cy="1317195"/>
            <a:chOff x="0" y="0"/>
            <a:chExt cx="812800" cy="98981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7621673">
            <a:off x="10304134" y="5670087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9"/>
                </a:lnTo>
                <a:lnTo>
                  <a:pt x="0" y="332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3704674">
            <a:off x="12196833" y="5661079"/>
            <a:ext cx="1582661" cy="332359"/>
          </a:xfrm>
          <a:custGeom>
            <a:avLst/>
            <a:gdLst/>
            <a:ahLst/>
            <a:cxnLst/>
            <a:rect r="r" b="b" t="t" l="l"/>
            <a:pathLst>
              <a:path h="332359" w="1582661">
                <a:moveTo>
                  <a:pt x="0" y="0"/>
                </a:moveTo>
                <a:lnTo>
                  <a:pt x="1582661" y="0"/>
                </a:lnTo>
                <a:lnTo>
                  <a:pt x="1582661" y="332358"/>
                </a:lnTo>
                <a:lnTo>
                  <a:pt x="0" y="332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712081" y="6760126"/>
            <a:ext cx="1081635" cy="1317195"/>
            <a:chOff x="0" y="0"/>
            <a:chExt cx="812800" cy="9898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218028" y="6704929"/>
            <a:ext cx="1081635" cy="1317195"/>
            <a:chOff x="0" y="0"/>
            <a:chExt cx="812800" cy="9898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-1712652" y="-109352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4" y="0"/>
                </a:lnTo>
                <a:lnTo>
                  <a:pt x="5482704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3" id="33"/>
          <p:cNvSpPr txBox="true"/>
          <p:nvPr/>
        </p:nvSpPr>
        <p:spPr>
          <a:xfrm rot="0">
            <a:off x="3988337" y="319042"/>
            <a:ext cx="10311327" cy="102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2"/>
              </a:lnSpc>
            </a:pPr>
            <a:r>
              <a:rPr lang="en-US" b="true" sz="6023" spc="566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POST ORDER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4175267" y="8570371"/>
            <a:ext cx="1327164" cy="1082034"/>
            <a:chOff x="0" y="0"/>
            <a:chExt cx="349541" cy="2849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150998" y="2681389"/>
            <a:ext cx="12381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DE8E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LRV</a:t>
            </a:r>
          </a:p>
        </p:txBody>
      </p:sp>
      <p:sp>
        <p:nvSpPr>
          <p:cNvPr name="AutoShape 38" id="38"/>
          <p:cNvSpPr/>
          <p:nvPr/>
        </p:nvSpPr>
        <p:spPr>
          <a:xfrm flipH="true">
            <a:off x="7304288" y="2075382"/>
            <a:ext cx="1469739" cy="1715686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>
            <a:off x="5120785" y="4549561"/>
            <a:ext cx="1589340" cy="1963335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0" id="40"/>
          <p:cNvSpPr/>
          <p:nvPr/>
        </p:nvSpPr>
        <p:spPr>
          <a:xfrm flipV="true">
            <a:off x="5944279" y="5237603"/>
            <a:ext cx="1142329" cy="2222589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4781554" y="6704929"/>
            <a:ext cx="1081635" cy="1317195"/>
            <a:chOff x="0" y="0"/>
            <a:chExt cx="812800" cy="9898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775578" y="3967607"/>
            <a:ext cx="1081635" cy="1317195"/>
            <a:chOff x="0" y="0"/>
            <a:chExt cx="812800" cy="98981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267791" y="8570371"/>
            <a:ext cx="1327164" cy="1082034"/>
            <a:chOff x="0" y="0"/>
            <a:chExt cx="349541" cy="2849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7489154" y="5311529"/>
            <a:ext cx="531154" cy="219317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1" id="51"/>
          <p:cNvGrpSpPr/>
          <p:nvPr/>
        </p:nvGrpSpPr>
        <p:grpSpPr>
          <a:xfrm rot="0">
            <a:off x="8111788" y="6704929"/>
            <a:ext cx="1081635" cy="1317195"/>
            <a:chOff x="0" y="0"/>
            <a:chExt cx="812800" cy="98981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5721552" y="8570371"/>
            <a:ext cx="1327164" cy="1082034"/>
            <a:chOff x="0" y="0"/>
            <a:chExt cx="349541" cy="28498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 flipH="true" flipV="true">
            <a:off x="8086892" y="4529216"/>
            <a:ext cx="997458" cy="2291265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 flipV="true">
            <a:off x="8093341" y="3172562"/>
            <a:ext cx="1618740" cy="1173030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9" id="59"/>
          <p:cNvGrpSpPr/>
          <p:nvPr/>
        </p:nvGrpSpPr>
        <p:grpSpPr>
          <a:xfrm rot="0">
            <a:off x="13452747" y="8570371"/>
            <a:ext cx="1327164" cy="1082034"/>
            <a:chOff x="0" y="0"/>
            <a:chExt cx="349541" cy="28498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8928114" y="1547903"/>
            <a:ext cx="1324784" cy="1324784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</a:t>
              </a:r>
            </a:p>
          </p:txBody>
        </p:sp>
      </p:grpSp>
      <p:sp>
        <p:nvSpPr>
          <p:cNvPr name="AutoShape 65" id="65"/>
          <p:cNvSpPr/>
          <p:nvPr/>
        </p:nvSpPr>
        <p:spPr>
          <a:xfrm>
            <a:off x="10036641" y="3062215"/>
            <a:ext cx="1300583" cy="1588668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6" id="66"/>
          <p:cNvSpPr/>
          <p:nvPr/>
        </p:nvSpPr>
        <p:spPr>
          <a:xfrm flipH="true">
            <a:off x="10252898" y="4953294"/>
            <a:ext cx="1203214" cy="1594477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67" id="67"/>
          <p:cNvGrpSpPr/>
          <p:nvPr/>
        </p:nvGrpSpPr>
        <p:grpSpPr>
          <a:xfrm rot="0">
            <a:off x="9712081" y="6760126"/>
            <a:ext cx="1081635" cy="1317195"/>
            <a:chOff x="0" y="0"/>
            <a:chExt cx="812800" cy="989812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8814030" y="8582146"/>
            <a:ext cx="1327164" cy="1082034"/>
            <a:chOff x="0" y="0"/>
            <a:chExt cx="349541" cy="28498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J</a:t>
              </a:r>
            </a:p>
          </p:txBody>
        </p:sp>
      </p:grpSp>
      <p:sp>
        <p:nvSpPr>
          <p:cNvPr name="AutoShape 73" id="73"/>
          <p:cNvSpPr/>
          <p:nvPr/>
        </p:nvSpPr>
        <p:spPr>
          <a:xfrm flipV="true">
            <a:off x="10970616" y="5343352"/>
            <a:ext cx="856920" cy="1699338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4" id="74"/>
          <p:cNvGrpSpPr/>
          <p:nvPr/>
        </p:nvGrpSpPr>
        <p:grpSpPr>
          <a:xfrm rot="0">
            <a:off x="11632132" y="4026157"/>
            <a:ext cx="1081635" cy="1317195"/>
            <a:chOff x="0" y="0"/>
            <a:chExt cx="812800" cy="989812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</a:t>
              </a:r>
            </a:p>
          </p:txBody>
        </p:sp>
      </p:grpSp>
      <p:sp>
        <p:nvSpPr>
          <p:cNvPr name="AutoShape 77" id="77"/>
          <p:cNvSpPr/>
          <p:nvPr/>
        </p:nvSpPr>
        <p:spPr>
          <a:xfrm>
            <a:off x="12300577" y="5546311"/>
            <a:ext cx="859296" cy="1452367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78" id="78"/>
          <p:cNvGrpSpPr/>
          <p:nvPr/>
        </p:nvGrpSpPr>
        <p:grpSpPr>
          <a:xfrm rot="0">
            <a:off x="11906508" y="8570371"/>
            <a:ext cx="1327164" cy="1082034"/>
            <a:chOff x="0" y="0"/>
            <a:chExt cx="349541" cy="28498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</a:t>
              </a:r>
            </a:p>
          </p:txBody>
        </p:sp>
      </p:grpSp>
      <p:sp>
        <p:nvSpPr>
          <p:cNvPr name="AutoShape 81" id="81"/>
          <p:cNvSpPr/>
          <p:nvPr/>
        </p:nvSpPr>
        <p:spPr>
          <a:xfrm flipH="true" flipV="true">
            <a:off x="13056577" y="4408839"/>
            <a:ext cx="997458" cy="2291265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2" id="82"/>
          <p:cNvSpPr/>
          <p:nvPr/>
        </p:nvSpPr>
        <p:spPr>
          <a:xfrm flipH="true" flipV="true">
            <a:off x="10747435" y="2210295"/>
            <a:ext cx="1563100" cy="1752487"/>
          </a:xfrm>
          <a:prstGeom prst="line">
            <a:avLst/>
          </a:prstGeom>
          <a:ln cap="flat" w="13335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83" id="83"/>
          <p:cNvGrpSpPr/>
          <p:nvPr/>
        </p:nvGrpSpPr>
        <p:grpSpPr>
          <a:xfrm rot="0">
            <a:off x="13218028" y="6700104"/>
            <a:ext cx="1081635" cy="1317195"/>
            <a:chOff x="0" y="0"/>
            <a:chExt cx="812800" cy="989812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812800" cy="989812"/>
            </a:xfrm>
            <a:custGeom>
              <a:avLst/>
              <a:gdLst/>
              <a:ahLst/>
              <a:cxnLst/>
              <a:rect r="r" b="b" t="t" l="l"/>
              <a:pathLst>
                <a:path h="989812" w="812800">
                  <a:moveTo>
                    <a:pt x="406400" y="0"/>
                  </a:moveTo>
                  <a:cubicBezTo>
                    <a:pt x="181951" y="0"/>
                    <a:pt x="0" y="221577"/>
                    <a:pt x="0" y="494906"/>
                  </a:cubicBezTo>
                  <a:cubicBezTo>
                    <a:pt x="0" y="768235"/>
                    <a:pt x="181951" y="989812"/>
                    <a:pt x="406400" y="989812"/>
                  </a:cubicBezTo>
                  <a:cubicBezTo>
                    <a:pt x="630849" y="989812"/>
                    <a:pt x="812800" y="768235"/>
                    <a:pt x="812800" y="494906"/>
                  </a:cubicBezTo>
                  <a:cubicBezTo>
                    <a:pt x="812800" y="221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76200" y="7070"/>
              <a:ext cx="660400" cy="889948"/>
            </a:xfrm>
            <a:prstGeom prst="rect">
              <a:avLst/>
            </a:prstGeom>
          </p:spPr>
          <p:txBody>
            <a:bodyPr anchor="ctr" rtlCol="false" tIns="46428" lIns="46428" bIns="46428" rIns="46428"/>
            <a:lstStyle/>
            <a:p>
              <a:pPr algn="ctr">
                <a:lnSpc>
                  <a:spcPts val="6719"/>
                </a:lnSpc>
                <a:spcBef>
                  <a:spcPct val="0"/>
                </a:spcBef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</a:t>
              </a: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10360269" y="8570371"/>
            <a:ext cx="1327164" cy="1082034"/>
            <a:chOff x="0" y="0"/>
            <a:chExt cx="349541" cy="284980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349541" cy="284980"/>
            </a:xfrm>
            <a:custGeom>
              <a:avLst/>
              <a:gdLst/>
              <a:ahLst/>
              <a:cxnLst/>
              <a:rect r="r" b="b" t="t" l="l"/>
              <a:pathLst>
                <a:path h="284980" w="349541">
                  <a:moveTo>
                    <a:pt x="0" y="0"/>
                  </a:moveTo>
                  <a:lnTo>
                    <a:pt x="349541" y="0"/>
                  </a:lnTo>
                  <a:lnTo>
                    <a:pt x="349541" y="284980"/>
                  </a:lnTo>
                  <a:lnTo>
                    <a:pt x="0" y="284980"/>
                  </a:lnTo>
                  <a:close/>
                </a:path>
              </a:pathLst>
            </a:custGeom>
            <a:solidFill>
              <a:srgbClr val="E3D8D4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85725"/>
              <a:ext cx="349541" cy="370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719"/>
                </a:lnSpc>
              </a:pPr>
              <a:r>
                <a:rPr lang="en-US" b="true" sz="480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2855" y="6762536"/>
            <a:ext cx="11016627" cy="269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054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nivel de un nodo es la longitud del camino desde la raíz hasta ese nodo.</a:t>
            </a:r>
          </a:p>
          <a:p>
            <a:pPr algn="l">
              <a:lnSpc>
                <a:spcPts val="4276"/>
              </a:lnSpc>
            </a:pPr>
          </a:p>
          <a:p>
            <a:pPr algn="l">
              <a:lnSpc>
                <a:spcPts val="4276"/>
              </a:lnSpc>
            </a:pPr>
            <a:r>
              <a:rPr lang="en-US" sz="3054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altura del árbol es la longitud máxima de un camino de la raíz a cualquier hoja.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57718" y="460520"/>
            <a:ext cx="6460548" cy="101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0"/>
              </a:lnSpc>
            </a:pPr>
            <a:r>
              <a:rPr lang="en-US" b="true" sz="5886" spc="55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ARBOLES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6399961">
            <a:off x="11901403" y="-1326392"/>
            <a:ext cx="13805122" cy="17698875"/>
          </a:xfrm>
          <a:custGeom>
            <a:avLst/>
            <a:gdLst/>
            <a:ahLst/>
            <a:cxnLst/>
            <a:rect r="r" b="b" t="t" l="l"/>
            <a:pathLst>
              <a:path h="17698875" w="13805122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572246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659918">
            <a:off x="-894622" y="-1462464"/>
            <a:ext cx="4761908" cy="4450220"/>
          </a:xfrm>
          <a:custGeom>
            <a:avLst/>
            <a:gdLst/>
            <a:ahLst/>
            <a:cxnLst/>
            <a:rect r="r" b="b" t="t" l="l"/>
            <a:pathLst>
              <a:path h="4450220" w="4761908">
                <a:moveTo>
                  <a:pt x="0" y="0"/>
                </a:moveTo>
                <a:lnTo>
                  <a:pt x="4761909" y="0"/>
                </a:lnTo>
                <a:lnTo>
                  <a:pt x="4761909" y="4450219"/>
                </a:lnTo>
                <a:lnTo>
                  <a:pt x="0" y="4450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517714" y="1928272"/>
            <a:ext cx="6295103" cy="5594773"/>
          </a:xfrm>
          <a:custGeom>
            <a:avLst/>
            <a:gdLst/>
            <a:ahLst/>
            <a:cxnLst/>
            <a:rect r="r" b="b" t="t" l="l"/>
            <a:pathLst>
              <a:path h="5594773" w="6295103">
                <a:moveTo>
                  <a:pt x="0" y="0"/>
                </a:moveTo>
                <a:lnTo>
                  <a:pt x="6295103" y="0"/>
                </a:lnTo>
                <a:lnTo>
                  <a:pt x="6295103" y="5594773"/>
                </a:lnTo>
                <a:lnTo>
                  <a:pt x="0" y="5594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1297" y="2371593"/>
            <a:ext cx="10952132" cy="378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054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 árbol es una estructura de datos jerárquica no lineal, que esta compuesta de nodos conectados por aristas. </a:t>
            </a:r>
          </a:p>
          <a:p>
            <a:pPr algn="l">
              <a:lnSpc>
                <a:spcPts val="4276"/>
              </a:lnSpc>
            </a:pPr>
          </a:p>
          <a:p>
            <a:pPr algn="l" marL="659548" indent="-329774" lvl="1">
              <a:lnSpc>
                <a:spcPts val="4276"/>
              </a:lnSpc>
              <a:buFont typeface="Arial"/>
              <a:buChar char="•"/>
            </a:pPr>
            <a:r>
              <a:rPr lang="en-US" sz="3054" spc="6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Cada nodo puede almacenar un valor y puede tener cero o mas hijos</a:t>
            </a:r>
          </a:p>
          <a:p>
            <a:pPr algn="l">
              <a:lnSpc>
                <a:spcPts val="4276"/>
              </a:lnSpc>
            </a:pPr>
          </a:p>
          <a:p>
            <a:pPr algn="l" marL="659548" indent="-329774" lvl="1">
              <a:lnSpc>
                <a:spcPts val="4276"/>
              </a:lnSpc>
              <a:buFont typeface="Arial"/>
              <a:buChar char="•"/>
            </a:pPr>
            <a:r>
              <a:rPr lang="en-US" sz="3054" spc="67" strike="noStrike" u="none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Cada nodo tiene un único padre, salvo al nodo raíz.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6947" y="1598687"/>
            <a:ext cx="5141050" cy="7003624"/>
            <a:chOff x="0" y="0"/>
            <a:chExt cx="812800" cy="11072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107273"/>
            </a:xfrm>
            <a:custGeom>
              <a:avLst/>
              <a:gdLst/>
              <a:ahLst/>
              <a:cxnLst/>
              <a:rect r="r" b="b" t="t" l="l"/>
              <a:pathLst>
                <a:path h="1107273" w="812800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1068119"/>
                  </a:lnTo>
                  <a:cubicBezTo>
                    <a:pt x="812800" y="1078504"/>
                    <a:pt x="808675" y="1088462"/>
                    <a:pt x="801332" y="1095805"/>
                  </a:cubicBezTo>
                  <a:cubicBezTo>
                    <a:pt x="793990" y="1103148"/>
                    <a:pt x="784031" y="1107273"/>
                    <a:pt x="773647" y="1107273"/>
                  </a:cubicBezTo>
                  <a:lnTo>
                    <a:pt x="39153" y="1107273"/>
                  </a:lnTo>
                  <a:cubicBezTo>
                    <a:pt x="28769" y="1107273"/>
                    <a:pt x="18810" y="1103148"/>
                    <a:pt x="11468" y="1095805"/>
                  </a:cubicBezTo>
                  <a:cubicBezTo>
                    <a:pt x="4125" y="1088462"/>
                    <a:pt x="0" y="1078504"/>
                    <a:pt x="0" y="1068119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1097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75103" y="1598687"/>
            <a:ext cx="5141050" cy="7003624"/>
            <a:chOff x="0" y="0"/>
            <a:chExt cx="812800" cy="11072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107273"/>
            </a:xfrm>
            <a:custGeom>
              <a:avLst/>
              <a:gdLst/>
              <a:ahLst/>
              <a:cxnLst/>
              <a:rect r="r" b="b" t="t" l="l"/>
              <a:pathLst>
                <a:path h="1107273" w="812800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1068119"/>
                  </a:lnTo>
                  <a:cubicBezTo>
                    <a:pt x="812800" y="1078504"/>
                    <a:pt x="808675" y="1088462"/>
                    <a:pt x="801332" y="1095805"/>
                  </a:cubicBezTo>
                  <a:cubicBezTo>
                    <a:pt x="793990" y="1103148"/>
                    <a:pt x="784031" y="1107273"/>
                    <a:pt x="773647" y="1107273"/>
                  </a:cubicBezTo>
                  <a:lnTo>
                    <a:pt x="39153" y="1107273"/>
                  </a:lnTo>
                  <a:cubicBezTo>
                    <a:pt x="28769" y="1107273"/>
                    <a:pt x="18810" y="1103148"/>
                    <a:pt x="11468" y="1095805"/>
                  </a:cubicBezTo>
                  <a:cubicBezTo>
                    <a:pt x="4125" y="1088462"/>
                    <a:pt x="0" y="1078504"/>
                    <a:pt x="0" y="1068119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812800" cy="1097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40003" y="1598687"/>
            <a:ext cx="5141050" cy="7003624"/>
            <a:chOff x="0" y="0"/>
            <a:chExt cx="812800" cy="11072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107273"/>
            </a:xfrm>
            <a:custGeom>
              <a:avLst/>
              <a:gdLst/>
              <a:ahLst/>
              <a:cxnLst/>
              <a:rect r="r" b="b" t="t" l="l"/>
              <a:pathLst>
                <a:path h="1107273" w="812800">
                  <a:moveTo>
                    <a:pt x="39153" y="0"/>
                  </a:moveTo>
                  <a:lnTo>
                    <a:pt x="773647" y="0"/>
                  </a:lnTo>
                  <a:cubicBezTo>
                    <a:pt x="784031" y="0"/>
                    <a:pt x="793990" y="4125"/>
                    <a:pt x="801332" y="11468"/>
                  </a:cubicBezTo>
                  <a:cubicBezTo>
                    <a:pt x="808675" y="18810"/>
                    <a:pt x="812800" y="28769"/>
                    <a:pt x="812800" y="39153"/>
                  </a:cubicBezTo>
                  <a:lnTo>
                    <a:pt x="812800" y="1068119"/>
                  </a:lnTo>
                  <a:cubicBezTo>
                    <a:pt x="812800" y="1078504"/>
                    <a:pt x="808675" y="1088462"/>
                    <a:pt x="801332" y="1095805"/>
                  </a:cubicBezTo>
                  <a:cubicBezTo>
                    <a:pt x="793990" y="1103148"/>
                    <a:pt x="784031" y="1107273"/>
                    <a:pt x="773647" y="1107273"/>
                  </a:cubicBezTo>
                  <a:lnTo>
                    <a:pt x="39153" y="1107273"/>
                  </a:lnTo>
                  <a:cubicBezTo>
                    <a:pt x="28769" y="1107273"/>
                    <a:pt x="18810" y="1103148"/>
                    <a:pt x="11468" y="1095805"/>
                  </a:cubicBezTo>
                  <a:cubicBezTo>
                    <a:pt x="4125" y="1088462"/>
                    <a:pt x="0" y="1078504"/>
                    <a:pt x="0" y="1068119"/>
                  </a:cubicBezTo>
                  <a:lnTo>
                    <a:pt x="0" y="39153"/>
                  </a:lnTo>
                  <a:cubicBezTo>
                    <a:pt x="0" y="28769"/>
                    <a:pt x="4125" y="18810"/>
                    <a:pt x="11468" y="11468"/>
                  </a:cubicBezTo>
                  <a:cubicBezTo>
                    <a:pt x="18810" y="4125"/>
                    <a:pt x="28769" y="0"/>
                    <a:pt x="39153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812800" cy="1097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78474" y="157249"/>
            <a:ext cx="12436277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58"/>
              </a:lnSpc>
            </a:pPr>
            <a:r>
              <a:rPr lang="en-US" b="true" sz="7327" spc="688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TIPOS DE ARBOLES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12889" y="6202581"/>
            <a:ext cx="4563411" cy="189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2705" spc="59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 árbol n-ario es un árbol donde cada nodo puede tener hasta n hijos, donde n es un numero fijo.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311213" y="5754241"/>
            <a:ext cx="473251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6779369" y="5754241"/>
            <a:ext cx="473251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12244269" y="5754241"/>
            <a:ext cx="4732518" cy="0"/>
          </a:xfrm>
          <a:prstGeom prst="line">
            <a:avLst/>
          </a:prstGeom>
          <a:ln cap="flat" w="38100">
            <a:solidFill>
              <a:srgbClr val="2537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321534" y="-285545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7304767" y="854768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2"/>
                </a:lnTo>
                <a:lnTo>
                  <a:pt x="0" y="188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28991" y="9411936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937766" y="8402769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672866">
            <a:off x="-2625727" y="-2406923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-10799999">
            <a:off x="12715117" y="7583041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6" y="0"/>
                </a:lnTo>
                <a:lnTo>
                  <a:pt x="6556116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485110" y="4836772"/>
            <a:ext cx="4384724" cy="67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b="true" sz="3859" spc="3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Árbol binario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53266" y="4836772"/>
            <a:ext cx="4384724" cy="67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b="true" sz="3859" spc="3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Árbol ternario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18166" y="4836772"/>
            <a:ext cx="4384724" cy="67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3"/>
              </a:lnSpc>
            </a:pPr>
            <a:r>
              <a:rPr lang="en-US" b="true" sz="3859" spc="38">
                <a:solidFill>
                  <a:srgbClr val="25375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Árbol n-ario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5766" y="6202581"/>
            <a:ext cx="4563411" cy="181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8"/>
              </a:lnSpc>
            </a:pPr>
            <a:r>
              <a:rPr lang="en-US" sz="2605" spc="57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Tipo de árbol donde cada nodo puede tener un máximo de dos nodos secundarios, uno izquierdo y uno derecho.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62295" y="6202581"/>
            <a:ext cx="4563411" cy="196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2805" spc="6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 árbol ternario es un árbol en el que cada nodo puede tener hasta tres hijos.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932037" y="2229921"/>
            <a:ext cx="4495296" cy="2424958"/>
            <a:chOff x="0" y="0"/>
            <a:chExt cx="5993729" cy="323327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2534054" y="0"/>
              <a:ext cx="780178" cy="780178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C54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6345363">
              <a:off x="826897" y="1164794"/>
              <a:ext cx="726676" cy="72667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5400000">
              <a:off x="2544055" y="1300208"/>
              <a:ext cx="726676" cy="726676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3911044">
              <a:off x="4271526" y="1154080"/>
              <a:ext cx="726676" cy="726676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40" id="40"/>
            <p:cNvSpPr/>
            <p:nvPr/>
          </p:nvSpPr>
          <p:spPr>
            <a:xfrm flipH="true">
              <a:off x="1288896" y="533159"/>
              <a:ext cx="1272229" cy="645286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1" id="41"/>
            <p:cNvSpPr/>
            <p:nvPr/>
          </p:nvSpPr>
          <p:spPr>
            <a:xfrm flipH="true">
              <a:off x="2907393" y="780178"/>
              <a:ext cx="16749" cy="520029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3297909" y="502109"/>
              <a:ext cx="1184461" cy="685521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43" id="43"/>
            <p:cNvGrpSpPr/>
            <p:nvPr/>
          </p:nvGrpSpPr>
          <p:grpSpPr>
            <a:xfrm rot="562817">
              <a:off x="35905" y="2147893"/>
              <a:ext cx="479964" cy="479964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2840403">
              <a:off x="614506" y="2481424"/>
              <a:ext cx="479964" cy="47996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140403">
              <a:off x="1242478" y="2517961"/>
              <a:ext cx="479964" cy="479964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-382546">
              <a:off x="2028924" y="2527816"/>
              <a:ext cx="479964" cy="479964"/>
              <a:chOff x="0" y="0"/>
              <a:chExt cx="812800" cy="81280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1895039">
              <a:off x="2668305" y="2663172"/>
              <a:ext cx="479964" cy="479964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-804960">
              <a:off x="3282602" y="2527816"/>
              <a:ext cx="479964" cy="479964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-1871501">
              <a:off x="4278812" y="2547698"/>
              <a:ext cx="479964" cy="479964"/>
              <a:chOff x="0" y="0"/>
              <a:chExt cx="812800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406084">
              <a:off x="4915962" y="2402205"/>
              <a:ext cx="479964" cy="479964"/>
              <a:chOff x="0" y="0"/>
              <a:chExt cx="812800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-2293915">
              <a:off x="5416726" y="2021524"/>
              <a:ext cx="479964" cy="479964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70" id="70"/>
            <p:cNvSpPr/>
            <p:nvPr/>
          </p:nvSpPr>
          <p:spPr>
            <a:xfrm flipH="true">
              <a:off x="429786" y="1766736"/>
              <a:ext cx="486381" cy="436953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1" id="71"/>
            <p:cNvSpPr/>
            <p:nvPr/>
          </p:nvSpPr>
          <p:spPr>
            <a:xfrm flipH="true">
              <a:off x="884596" y="1877818"/>
              <a:ext cx="206977" cy="605497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2" id="72"/>
            <p:cNvSpPr/>
            <p:nvPr/>
          </p:nvSpPr>
          <p:spPr>
            <a:xfrm>
              <a:off x="1317492" y="1868481"/>
              <a:ext cx="174766" cy="649680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3" id="73"/>
            <p:cNvSpPr/>
            <p:nvPr/>
          </p:nvSpPr>
          <p:spPr>
            <a:xfrm flipH="true">
              <a:off x="2362375" y="1937255"/>
              <a:ext cx="306060" cy="609464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4" id="74"/>
            <p:cNvSpPr/>
            <p:nvPr/>
          </p:nvSpPr>
          <p:spPr>
            <a:xfrm>
              <a:off x="2907393" y="2026884"/>
              <a:ext cx="18945" cy="636917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5" id="75"/>
            <p:cNvSpPr/>
            <p:nvPr/>
          </p:nvSpPr>
          <p:spPr>
            <a:xfrm>
              <a:off x="3133623" y="1947878"/>
              <a:ext cx="333281" cy="586486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6" id="76"/>
            <p:cNvSpPr/>
            <p:nvPr/>
          </p:nvSpPr>
          <p:spPr>
            <a:xfrm flipH="true">
              <a:off x="4518814" y="1873100"/>
              <a:ext cx="41747" cy="674562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7" id="77"/>
            <p:cNvSpPr/>
            <p:nvPr/>
          </p:nvSpPr>
          <p:spPr>
            <a:xfrm>
              <a:off x="4787359" y="1847206"/>
              <a:ext cx="284695" cy="570085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78" id="78"/>
            <p:cNvSpPr/>
            <p:nvPr/>
          </p:nvSpPr>
          <p:spPr>
            <a:xfrm>
              <a:off x="4951455" y="1695756"/>
              <a:ext cx="556741" cy="377241"/>
            </a:xfrm>
            <a:prstGeom prst="line">
              <a:avLst/>
            </a:prstGeom>
            <a:ln cap="flat" w="19761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79" id="79"/>
          <p:cNvGrpSpPr/>
          <p:nvPr/>
        </p:nvGrpSpPr>
        <p:grpSpPr>
          <a:xfrm rot="0">
            <a:off x="1830366" y="2229921"/>
            <a:ext cx="3694212" cy="2442801"/>
            <a:chOff x="0" y="0"/>
            <a:chExt cx="4925616" cy="3257068"/>
          </a:xfrm>
        </p:grpSpPr>
        <p:grpSp>
          <p:nvGrpSpPr>
            <p:cNvPr name="Group 80" id="80"/>
            <p:cNvGrpSpPr/>
            <p:nvPr/>
          </p:nvGrpSpPr>
          <p:grpSpPr>
            <a:xfrm rot="0">
              <a:off x="2145842" y="0"/>
              <a:ext cx="685575" cy="685575"/>
              <a:chOff x="0" y="0"/>
              <a:chExt cx="812800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3" id="83"/>
            <p:cNvSpPr/>
            <p:nvPr/>
          </p:nvSpPr>
          <p:spPr>
            <a:xfrm flipH="false" flipV="false" rot="8220618">
              <a:off x="1484285" y="844432"/>
              <a:ext cx="819026" cy="171995"/>
            </a:xfrm>
            <a:custGeom>
              <a:avLst/>
              <a:gdLst/>
              <a:ahLst/>
              <a:cxnLst/>
              <a:rect r="r" b="b" t="t" l="l"/>
              <a:pathLst>
                <a:path h="171995" w="819026">
                  <a:moveTo>
                    <a:pt x="0" y="0"/>
                  </a:moveTo>
                  <a:lnTo>
                    <a:pt x="819026" y="0"/>
                  </a:lnTo>
                  <a:lnTo>
                    <a:pt x="819026" y="171996"/>
                  </a:lnTo>
                  <a:lnTo>
                    <a:pt x="0" y="171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4" id="84"/>
            <p:cNvGrpSpPr/>
            <p:nvPr/>
          </p:nvGrpSpPr>
          <p:grpSpPr>
            <a:xfrm rot="0">
              <a:off x="1031906" y="1252195"/>
              <a:ext cx="559746" cy="559746"/>
              <a:chOff x="0" y="0"/>
              <a:chExt cx="812800" cy="812800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7" id="87"/>
            <p:cNvSpPr/>
            <p:nvPr/>
          </p:nvSpPr>
          <p:spPr>
            <a:xfrm flipH="false" flipV="false" rot="2988889">
              <a:off x="2751846" y="870638"/>
              <a:ext cx="819026" cy="171995"/>
            </a:xfrm>
            <a:custGeom>
              <a:avLst/>
              <a:gdLst/>
              <a:ahLst/>
              <a:cxnLst/>
              <a:rect r="r" b="b" t="t" l="l"/>
              <a:pathLst>
                <a:path h="171995" w="819026">
                  <a:moveTo>
                    <a:pt x="0" y="0"/>
                  </a:moveTo>
                  <a:lnTo>
                    <a:pt x="819026" y="0"/>
                  </a:lnTo>
                  <a:lnTo>
                    <a:pt x="819026" y="171995"/>
                  </a:lnTo>
                  <a:lnTo>
                    <a:pt x="0" y="171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8" id="88"/>
            <p:cNvGrpSpPr/>
            <p:nvPr/>
          </p:nvGrpSpPr>
          <p:grpSpPr>
            <a:xfrm rot="0">
              <a:off x="3545170" y="1280760"/>
              <a:ext cx="559746" cy="559746"/>
              <a:chOff x="0" y="0"/>
              <a:chExt cx="812800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91" id="91"/>
            <p:cNvSpPr/>
            <p:nvPr/>
          </p:nvSpPr>
          <p:spPr>
            <a:xfrm flipH="false" flipV="false" rot="7621673">
              <a:off x="344668" y="2104663"/>
              <a:ext cx="819026" cy="171995"/>
            </a:xfrm>
            <a:custGeom>
              <a:avLst/>
              <a:gdLst/>
              <a:ahLst/>
              <a:cxnLst/>
              <a:rect r="r" b="b" t="t" l="l"/>
              <a:pathLst>
                <a:path h="171995" w="819026">
                  <a:moveTo>
                    <a:pt x="0" y="0"/>
                  </a:moveTo>
                  <a:lnTo>
                    <a:pt x="819026" y="0"/>
                  </a:lnTo>
                  <a:lnTo>
                    <a:pt x="819026" y="171996"/>
                  </a:lnTo>
                  <a:lnTo>
                    <a:pt x="0" y="171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2" id="92"/>
            <p:cNvSpPr/>
            <p:nvPr/>
          </p:nvSpPr>
          <p:spPr>
            <a:xfrm flipH="false" flipV="false" rot="3704674">
              <a:off x="1324138" y="2100001"/>
              <a:ext cx="819026" cy="171995"/>
            </a:xfrm>
            <a:custGeom>
              <a:avLst/>
              <a:gdLst/>
              <a:ahLst/>
              <a:cxnLst/>
              <a:rect r="r" b="b" t="t" l="l"/>
              <a:pathLst>
                <a:path h="171995" w="819026">
                  <a:moveTo>
                    <a:pt x="0" y="0"/>
                  </a:moveTo>
                  <a:lnTo>
                    <a:pt x="819026" y="0"/>
                  </a:lnTo>
                  <a:lnTo>
                    <a:pt x="819026" y="171996"/>
                  </a:lnTo>
                  <a:lnTo>
                    <a:pt x="0" y="171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3" id="93"/>
            <p:cNvGrpSpPr/>
            <p:nvPr/>
          </p:nvGrpSpPr>
          <p:grpSpPr>
            <a:xfrm rot="0">
              <a:off x="0" y="2668758"/>
              <a:ext cx="559746" cy="559746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6" id="96"/>
            <p:cNvGrpSpPr/>
            <p:nvPr/>
          </p:nvGrpSpPr>
          <p:grpSpPr>
            <a:xfrm rot="0">
              <a:off x="1723394" y="2668758"/>
              <a:ext cx="559746" cy="559746"/>
              <a:chOff x="0" y="0"/>
              <a:chExt cx="812800" cy="812800"/>
            </a:xfrm>
          </p:grpSpPr>
          <p:sp>
            <p:nvSpPr>
              <p:cNvPr name="Freeform 97" id="9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98" id="9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99" id="99"/>
            <p:cNvSpPr/>
            <p:nvPr/>
          </p:nvSpPr>
          <p:spPr>
            <a:xfrm flipH="false" flipV="false" rot="7621673">
              <a:off x="2857932" y="2133228"/>
              <a:ext cx="819026" cy="171995"/>
            </a:xfrm>
            <a:custGeom>
              <a:avLst/>
              <a:gdLst/>
              <a:ahLst/>
              <a:cxnLst/>
              <a:rect r="r" b="b" t="t" l="l"/>
              <a:pathLst>
                <a:path h="171995" w="819026">
                  <a:moveTo>
                    <a:pt x="0" y="0"/>
                  </a:moveTo>
                  <a:lnTo>
                    <a:pt x="819026" y="0"/>
                  </a:lnTo>
                  <a:lnTo>
                    <a:pt x="819026" y="171995"/>
                  </a:lnTo>
                  <a:lnTo>
                    <a:pt x="0" y="171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3704674">
              <a:off x="3837402" y="2128566"/>
              <a:ext cx="819026" cy="171995"/>
            </a:xfrm>
            <a:custGeom>
              <a:avLst/>
              <a:gdLst/>
              <a:ahLst/>
              <a:cxnLst/>
              <a:rect r="r" b="b" t="t" l="l"/>
              <a:pathLst>
                <a:path h="171995" w="819026">
                  <a:moveTo>
                    <a:pt x="0" y="0"/>
                  </a:moveTo>
                  <a:lnTo>
                    <a:pt x="819027" y="0"/>
                  </a:lnTo>
                  <a:lnTo>
                    <a:pt x="819027" y="171995"/>
                  </a:lnTo>
                  <a:lnTo>
                    <a:pt x="0" y="171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1" id="101"/>
            <p:cNvGrpSpPr/>
            <p:nvPr/>
          </p:nvGrpSpPr>
          <p:grpSpPr>
            <a:xfrm rot="0">
              <a:off x="2551545" y="2697322"/>
              <a:ext cx="559746" cy="559746"/>
              <a:chOff x="0" y="0"/>
              <a:chExt cx="812800" cy="812800"/>
            </a:xfrm>
          </p:grpSpPr>
          <p:sp>
            <p:nvSpPr>
              <p:cNvPr name="Freeform 102" id="10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03" id="10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4" id="104"/>
            <p:cNvGrpSpPr/>
            <p:nvPr/>
          </p:nvGrpSpPr>
          <p:grpSpPr>
            <a:xfrm rot="0">
              <a:off x="4365870" y="2668758"/>
              <a:ext cx="559746" cy="559746"/>
              <a:chOff x="0" y="0"/>
              <a:chExt cx="812800" cy="812800"/>
            </a:xfrm>
          </p:grpSpPr>
          <p:sp>
            <p:nvSpPr>
              <p:cNvPr name="Freeform 105" id="10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06" id="10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07" id="107"/>
          <p:cNvGrpSpPr/>
          <p:nvPr/>
        </p:nvGrpSpPr>
        <p:grpSpPr>
          <a:xfrm rot="0">
            <a:off x="12312889" y="2000786"/>
            <a:ext cx="4395142" cy="2921711"/>
            <a:chOff x="0" y="0"/>
            <a:chExt cx="5860190" cy="3895614"/>
          </a:xfrm>
        </p:grpSpPr>
        <p:grpSp>
          <p:nvGrpSpPr>
            <p:cNvPr name="Group 108" id="108"/>
            <p:cNvGrpSpPr/>
            <p:nvPr/>
          </p:nvGrpSpPr>
          <p:grpSpPr>
            <a:xfrm rot="0">
              <a:off x="2747915" y="0"/>
              <a:ext cx="767444" cy="767444"/>
              <a:chOff x="0" y="0"/>
              <a:chExt cx="812800" cy="812800"/>
            </a:xfrm>
          </p:grpSpPr>
          <p:sp>
            <p:nvSpPr>
              <p:cNvPr name="Freeform 109" id="10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 w="95250" cap="sq">
                <a:solidFill>
                  <a:srgbClr val="5271FF"/>
                </a:solidFill>
                <a:prstDash val="solid"/>
                <a:miter/>
              </a:ln>
            </p:spPr>
          </p:sp>
          <p:sp>
            <p:nvSpPr>
              <p:cNvPr name="TextBox 110" id="1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1" id="111"/>
            <p:cNvGrpSpPr/>
            <p:nvPr/>
          </p:nvGrpSpPr>
          <p:grpSpPr>
            <a:xfrm rot="6345363">
              <a:off x="1068623" y="1145781"/>
              <a:ext cx="714815" cy="714815"/>
              <a:chOff x="0" y="0"/>
              <a:chExt cx="812800" cy="812800"/>
            </a:xfrm>
          </p:grpSpPr>
          <p:sp>
            <p:nvSpPr>
              <p:cNvPr name="Freeform 112" id="1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113" id="1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4" id="114"/>
            <p:cNvGrpSpPr/>
            <p:nvPr/>
          </p:nvGrpSpPr>
          <p:grpSpPr>
            <a:xfrm rot="5400000">
              <a:off x="2757754" y="1278985"/>
              <a:ext cx="714815" cy="714815"/>
              <a:chOff x="0" y="0"/>
              <a:chExt cx="812800" cy="812800"/>
            </a:xfrm>
          </p:grpSpPr>
          <p:sp>
            <p:nvSpPr>
              <p:cNvPr name="Freeform 115" id="1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116" id="1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17" id="117"/>
            <p:cNvGrpSpPr/>
            <p:nvPr/>
          </p:nvGrpSpPr>
          <p:grpSpPr>
            <a:xfrm rot="3911044">
              <a:off x="4457028" y="1135243"/>
              <a:ext cx="714815" cy="714815"/>
              <a:chOff x="0" y="0"/>
              <a:chExt cx="812800" cy="812800"/>
            </a:xfrm>
          </p:grpSpPr>
          <p:sp>
            <p:nvSpPr>
              <p:cNvPr name="Freeform 118" id="1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119" id="1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20" id="120"/>
            <p:cNvSpPr/>
            <p:nvPr/>
          </p:nvSpPr>
          <p:spPr>
            <a:xfrm flipH="true">
              <a:off x="1523082" y="524457"/>
              <a:ext cx="1251463" cy="634754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1" id="121"/>
            <p:cNvSpPr/>
            <p:nvPr/>
          </p:nvSpPr>
          <p:spPr>
            <a:xfrm flipH="true">
              <a:off x="3115161" y="767444"/>
              <a:ext cx="16476" cy="511541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2" id="122"/>
            <p:cNvSpPr/>
            <p:nvPr/>
          </p:nvSpPr>
          <p:spPr>
            <a:xfrm>
              <a:off x="3499303" y="493913"/>
              <a:ext cx="1165127" cy="674332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23" id="123"/>
            <p:cNvGrpSpPr/>
            <p:nvPr/>
          </p:nvGrpSpPr>
          <p:grpSpPr>
            <a:xfrm rot="562817">
              <a:off x="35319" y="1757735"/>
              <a:ext cx="472130" cy="472130"/>
              <a:chOff x="0" y="0"/>
              <a:chExt cx="812800" cy="812800"/>
            </a:xfrm>
          </p:grpSpPr>
          <p:sp>
            <p:nvSpPr>
              <p:cNvPr name="Freeform 124" id="1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25" id="1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6" id="126"/>
            <p:cNvGrpSpPr/>
            <p:nvPr/>
          </p:nvGrpSpPr>
          <p:grpSpPr>
            <a:xfrm rot="2840403">
              <a:off x="415368" y="2206716"/>
              <a:ext cx="472130" cy="472130"/>
              <a:chOff x="0" y="0"/>
              <a:chExt cx="812800" cy="812800"/>
            </a:xfrm>
          </p:grpSpPr>
          <p:sp>
            <p:nvSpPr>
              <p:cNvPr name="Freeform 127" id="1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28" id="1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9" id="129"/>
            <p:cNvGrpSpPr/>
            <p:nvPr/>
          </p:nvGrpSpPr>
          <p:grpSpPr>
            <a:xfrm rot="140403">
              <a:off x="1095895" y="2372634"/>
              <a:ext cx="472130" cy="472130"/>
              <a:chOff x="0" y="0"/>
              <a:chExt cx="812800" cy="812800"/>
            </a:xfrm>
          </p:grpSpPr>
          <p:sp>
            <p:nvSpPr>
              <p:cNvPr name="Freeform 130" id="1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31" id="1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2" id="132"/>
            <p:cNvGrpSpPr/>
            <p:nvPr/>
          </p:nvGrpSpPr>
          <p:grpSpPr>
            <a:xfrm rot="-382546">
              <a:off x="2383218" y="2397585"/>
              <a:ext cx="472130" cy="472130"/>
              <a:chOff x="0" y="0"/>
              <a:chExt cx="812800" cy="812800"/>
            </a:xfrm>
          </p:grpSpPr>
          <p:sp>
            <p:nvSpPr>
              <p:cNvPr name="Freeform 133" id="1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34" id="1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5" id="135"/>
            <p:cNvGrpSpPr/>
            <p:nvPr/>
          </p:nvGrpSpPr>
          <p:grpSpPr>
            <a:xfrm rot="-804960">
              <a:off x="3386028" y="2421160"/>
              <a:ext cx="472130" cy="472130"/>
              <a:chOff x="0" y="0"/>
              <a:chExt cx="812800" cy="812800"/>
            </a:xfrm>
          </p:grpSpPr>
          <p:sp>
            <p:nvSpPr>
              <p:cNvPr name="Freeform 136" id="1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37" id="13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8" id="138"/>
            <p:cNvGrpSpPr/>
            <p:nvPr/>
          </p:nvGrpSpPr>
          <p:grpSpPr>
            <a:xfrm rot="-2293915">
              <a:off x="4826876" y="2352386"/>
              <a:ext cx="472130" cy="472130"/>
              <a:chOff x="0" y="0"/>
              <a:chExt cx="812800" cy="812800"/>
            </a:xfrm>
          </p:grpSpPr>
          <p:sp>
            <p:nvSpPr>
              <p:cNvPr name="Freeform 139" id="1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40" id="1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41" id="141"/>
            <p:cNvSpPr/>
            <p:nvPr/>
          </p:nvSpPr>
          <p:spPr>
            <a:xfrm flipH="true">
              <a:off x="476556" y="1590251"/>
              <a:ext cx="609897" cy="286782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2" id="142"/>
            <p:cNvSpPr/>
            <p:nvPr/>
          </p:nvSpPr>
          <p:spPr>
            <a:xfrm flipH="true">
              <a:off x="825033" y="1837983"/>
              <a:ext cx="361083" cy="444829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3" id="143"/>
            <p:cNvSpPr/>
            <p:nvPr/>
          </p:nvSpPr>
          <p:spPr>
            <a:xfrm flipH="true">
              <a:off x="1341599" y="1877033"/>
              <a:ext cx="90024" cy="495797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4" id="144"/>
            <p:cNvSpPr/>
            <p:nvPr/>
          </p:nvSpPr>
          <p:spPr>
            <a:xfrm flipH="true">
              <a:off x="2711225" y="1905634"/>
              <a:ext cx="168877" cy="510546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5" id="145"/>
            <p:cNvSpPr/>
            <p:nvPr/>
          </p:nvSpPr>
          <p:spPr>
            <a:xfrm>
              <a:off x="3337698" y="1916084"/>
              <a:ext cx="229623" cy="511518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6" id="146"/>
            <p:cNvSpPr/>
            <p:nvPr/>
          </p:nvSpPr>
          <p:spPr>
            <a:xfrm>
              <a:off x="4883339" y="1837983"/>
              <a:ext cx="133625" cy="518872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7" id="147"/>
            <p:cNvSpPr/>
            <p:nvPr/>
          </p:nvSpPr>
          <p:spPr>
            <a:xfrm>
              <a:off x="1706814" y="1722417"/>
              <a:ext cx="227852" cy="479941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48" id="148"/>
            <p:cNvGrpSpPr/>
            <p:nvPr/>
          </p:nvGrpSpPr>
          <p:grpSpPr>
            <a:xfrm rot="140403">
              <a:off x="1688962" y="2202161"/>
              <a:ext cx="472130" cy="472130"/>
              <a:chOff x="0" y="0"/>
              <a:chExt cx="812800" cy="812800"/>
            </a:xfrm>
          </p:grpSpPr>
          <p:sp>
            <p:nvSpPr>
              <p:cNvPr name="Freeform 149" id="1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50" id="1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151" id="151"/>
            <p:cNvSpPr/>
            <p:nvPr/>
          </p:nvSpPr>
          <p:spPr>
            <a:xfrm flipH="true">
              <a:off x="4694344" y="2803508"/>
              <a:ext cx="271130" cy="532363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52" id="152"/>
            <p:cNvSpPr/>
            <p:nvPr/>
          </p:nvSpPr>
          <p:spPr>
            <a:xfrm>
              <a:off x="5209029" y="2773882"/>
              <a:ext cx="275170" cy="558324"/>
            </a:xfrm>
            <a:prstGeom prst="line">
              <a:avLst/>
            </a:prstGeom>
            <a:ln cap="flat" w="19439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53" id="153"/>
            <p:cNvGrpSpPr/>
            <p:nvPr/>
          </p:nvGrpSpPr>
          <p:grpSpPr>
            <a:xfrm rot="-2293915">
              <a:off x="4397889" y="3328030"/>
              <a:ext cx="472130" cy="472130"/>
              <a:chOff x="0" y="0"/>
              <a:chExt cx="812800" cy="812800"/>
            </a:xfrm>
          </p:grpSpPr>
          <p:sp>
            <p:nvSpPr>
              <p:cNvPr name="Freeform 154" id="15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155" id="15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56" id="156"/>
            <p:cNvGrpSpPr/>
            <p:nvPr/>
          </p:nvGrpSpPr>
          <p:grpSpPr>
            <a:xfrm rot="-2293915">
              <a:off x="5292605" y="3328030"/>
              <a:ext cx="472130" cy="472130"/>
              <a:chOff x="0" y="0"/>
              <a:chExt cx="812800" cy="812800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8099979" y="1765321"/>
            <a:ext cx="1449527" cy="144952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089443" y="45657"/>
            <a:ext cx="9361407" cy="130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b="true" sz="7571" spc="711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ARBOL BINARIO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977317" y="7661075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5744759" y="3009159"/>
            <a:ext cx="6497334" cy="2647585"/>
            <a:chOff x="0" y="0"/>
            <a:chExt cx="8663112" cy="3530113"/>
          </a:xfrm>
        </p:grpSpPr>
        <p:sp>
          <p:nvSpPr>
            <p:cNvPr name="Freeform 10" id="10"/>
            <p:cNvSpPr/>
            <p:nvPr/>
          </p:nvSpPr>
          <p:spPr>
            <a:xfrm flipH="false" flipV="false" rot="8220618">
              <a:off x="1275299" y="722086"/>
              <a:ext cx="2308914" cy="484872"/>
            </a:xfrm>
            <a:custGeom>
              <a:avLst/>
              <a:gdLst/>
              <a:ahLst/>
              <a:cxnLst/>
              <a:rect r="r" b="b" t="t" l="l"/>
              <a:pathLst>
                <a:path h="484872" w="2308914">
                  <a:moveTo>
                    <a:pt x="0" y="0"/>
                  </a:moveTo>
                  <a:lnTo>
                    <a:pt x="2308914" y="0"/>
                  </a:lnTo>
                  <a:lnTo>
                    <a:pt x="2308914" y="484872"/>
                  </a:lnTo>
                  <a:lnTo>
                    <a:pt x="0" y="484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1871609"/>
              <a:ext cx="1577977" cy="157797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2988889">
              <a:off x="4848677" y="795961"/>
              <a:ext cx="2308914" cy="484872"/>
            </a:xfrm>
            <a:custGeom>
              <a:avLst/>
              <a:gdLst/>
              <a:ahLst/>
              <a:cxnLst/>
              <a:rect r="r" b="b" t="t" l="l"/>
              <a:pathLst>
                <a:path h="484872" w="2308914">
                  <a:moveTo>
                    <a:pt x="0" y="0"/>
                  </a:moveTo>
                  <a:lnTo>
                    <a:pt x="2308913" y="0"/>
                  </a:lnTo>
                  <a:lnTo>
                    <a:pt x="2308913" y="484871"/>
                  </a:lnTo>
                  <a:lnTo>
                    <a:pt x="0" y="48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7085134" y="1952136"/>
              <a:ext cx="1577977" cy="157797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3562976" y="5538476"/>
            <a:ext cx="10414341" cy="3113337"/>
            <a:chOff x="0" y="0"/>
            <a:chExt cx="13885787" cy="4151116"/>
          </a:xfrm>
        </p:grpSpPr>
        <p:sp>
          <p:nvSpPr>
            <p:cNvPr name="Freeform 19" id="19"/>
            <p:cNvSpPr/>
            <p:nvPr/>
          </p:nvSpPr>
          <p:spPr>
            <a:xfrm flipH="false" flipV="false" rot="7621673">
              <a:off x="971652" y="902375"/>
              <a:ext cx="2308914" cy="484872"/>
            </a:xfrm>
            <a:custGeom>
              <a:avLst/>
              <a:gdLst/>
              <a:ahLst/>
              <a:cxnLst/>
              <a:rect r="r" b="b" t="t" l="l"/>
              <a:pathLst>
                <a:path h="484872" w="2308914">
                  <a:moveTo>
                    <a:pt x="0" y="0"/>
                  </a:moveTo>
                  <a:lnTo>
                    <a:pt x="2308914" y="0"/>
                  </a:lnTo>
                  <a:lnTo>
                    <a:pt x="2308914" y="484872"/>
                  </a:lnTo>
                  <a:lnTo>
                    <a:pt x="0" y="484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3704674">
              <a:off x="3732874" y="889233"/>
              <a:ext cx="2308914" cy="484872"/>
            </a:xfrm>
            <a:custGeom>
              <a:avLst/>
              <a:gdLst/>
              <a:ahLst/>
              <a:cxnLst/>
              <a:rect r="r" b="b" t="t" l="l"/>
              <a:pathLst>
                <a:path h="484872" w="2308914">
                  <a:moveTo>
                    <a:pt x="0" y="0"/>
                  </a:moveTo>
                  <a:lnTo>
                    <a:pt x="2308913" y="0"/>
                  </a:lnTo>
                  <a:lnTo>
                    <a:pt x="2308913" y="484871"/>
                  </a:lnTo>
                  <a:lnTo>
                    <a:pt x="0" y="48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2492612"/>
              <a:ext cx="1577977" cy="1577977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858414" y="2492612"/>
              <a:ext cx="1577977" cy="157797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7621673">
              <a:off x="8056786" y="982902"/>
              <a:ext cx="2308914" cy="484872"/>
            </a:xfrm>
            <a:custGeom>
              <a:avLst/>
              <a:gdLst/>
              <a:ahLst/>
              <a:cxnLst/>
              <a:rect r="r" b="b" t="t" l="l"/>
              <a:pathLst>
                <a:path h="484872" w="2308914">
                  <a:moveTo>
                    <a:pt x="0" y="0"/>
                  </a:moveTo>
                  <a:lnTo>
                    <a:pt x="2308914" y="0"/>
                  </a:lnTo>
                  <a:lnTo>
                    <a:pt x="2308914" y="484872"/>
                  </a:lnTo>
                  <a:lnTo>
                    <a:pt x="0" y="484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3704674">
              <a:off x="10818008" y="969759"/>
              <a:ext cx="2308914" cy="484872"/>
            </a:xfrm>
            <a:custGeom>
              <a:avLst/>
              <a:gdLst/>
              <a:ahLst/>
              <a:cxnLst/>
              <a:rect r="r" b="b" t="t" l="l"/>
              <a:pathLst>
                <a:path h="484872" w="2308914">
                  <a:moveTo>
                    <a:pt x="0" y="0"/>
                  </a:moveTo>
                  <a:lnTo>
                    <a:pt x="2308914" y="0"/>
                  </a:lnTo>
                  <a:lnTo>
                    <a:pt x="2308914" y="484872"/>
                  </a:lnTo>
                  <a:lnTo>
                    <a:pt x="0" y="484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7193051" y="2573138"/>
              <a:ext cx="1577977" cy="157797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12307810" y="2492612"/>
              <a:ext cx="1577977" cy="1577977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-1712652" y="-109352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4" y="0"/>
                </a:lnTo>
                <a:lnTo>
                  <a:pt x="5482704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7956497" y="2026618"/>
            <a:ext cx="1504185" cy="150418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4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038246" y="174648"/>
            <a:ext cx="9361407" cy="130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599"/>
              </a:lnSpc>
            </a:pPr>
            <a:r>
              <a:rPr lang="en-US" b="true" sz="7571" spc="711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ARBOL TERCIARIO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56533" y="764115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1712652" y="-109352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4" y="0"/>
                </a:lnTo>
                <a:lnTo>
                  <a:pt x="5482704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4501197" y="2978197"/>
            <a:ext cx="8435506" cy="2956256"/>
            <a:chOff x="0" y="0"/>
            <a:chExt cx="11247341" cy="3941674"/>
          </a:xfrm>
        </p:grpSpPr>
        <p:grpSp>
          <p:nvGrpSpPr>
            <p:cNvPr name="Group 11" id="11"/>
            <p:cNvGrpSpPr/>
            <p:nvPr/>
          </p:nvGrpSpPr>
          <p:grpSpPr>
            <a:xfrm rot="6345363">
              <a:off x="218532" y="1725526"/>
              <a:ext cx="1868043" cy="186804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5400000">
              <a:off x="4632777" y="2073631"/>
              <a:ext cx="1868043" cy="186804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3911044">
              <a:off x="9073531" y="1697985"/>
              <a:ext cx="1868043" cy="186804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20" id="20"/>
            <p:cNvSpPr/>
            <p:nvPr/>
          </p:nvSpPr>
          <p:spPr>
            <a:xfrm flipH="true">
              <a:off x="1406180" y="101804"/>
              <a:ext cx="3270478" cy="1658817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5566799" y="736808"/>
              <a:ext cx="43057" cy="13368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6570685" y="21984"/>
              <a:ext cx="3044855" cy="176224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3070839" y="5280267"/>
            <a:ext cx="11555915" cy="2980115"/>
            <a:chOff x="0" y="0"/>
            <a:chExt cx="15407887" cy="3973486"/>
          </a:xfrm>
        </p:grpSpPr>
        <p:grpSp>
          <p:nvGrpSpPr>
            <p:cNvPr name="Group 24" id="24"/>
            <p:cNvGrpSpPr/>
            <p:nvPr/>
          </p:nvGrpSpPr>
          <p:grpSpPr>
            <a:xfrm rot="562817">
              <a:off x="92299" y="1183321"/>
              <a:ext cx="1233828" cy="1233828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2840403">
              <a:off x="1579692" y="2040719"/>
              <a:ext cx="1233828" cy="1233828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140403">
              <a:off x="3193997" y="2134645"/>
              <a:ext cx="1233828" cy="123382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382546">
              <a:off x="5215692" y="2159977"/>
              <a:ext cx="1233828" cy="1233828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1895039">
              <a:off x="6859326" y="2507933"/>
              <a:ext cx="1233828" cy="1233828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-804960">
              <a:off x="8438481" y="2159977"/>
              <a:ext cx="1233828" cy="1233828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-1871501">
              <a:off x="10999405" y="2211088"/>
              <a:ext cx="1233828" cy="1233828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406084">
              <a:off x="12637306" y="1837073"/>
              <a:ext cx="1233828" cy="1233828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-2293915">
              <a:off x="13924605" y="858470"/>
              <a:ext cx="1233828" cy="1233828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 flipH="true">
              <a:off x="1104838" y="203493"/>
              <a:ext cx="1250325" cy="1123261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2" id="52"/>
            <p:cNvSpPr/>
            <p:nvPr/>
          </p:nvSpPr>
          <p:spPr>
            <a:xfrm flipH="true">
              <a:off x="2274003" y="489049"/>
              <a:ext cx="532069" cy="1556531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3386834" y="465048"/>
              <a:ext cx="449266" cy="1670112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4" id="54"/>
            <p:cNvSpPr/>
            <p:nvPr/>
          </p:nvSpPr>
          <p:spPr>
            <a:xfrm flipH="true">
              <a:off x="6072881" y="641842"/>
              <a:ext cx="786778" cy="1566731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7473944" y="872248"/>
              <a:ext cx="48701" cy="163730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6" id="56"/>
            <p:cNvSpPr/>
            <p:nvPr/>
          </p:nvSpPr>
          <p:spPr>
            <a:xfrm>
              <a:off x="8055505" y="669150"/>
              <a:ext cx="856754" cy="1507662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7" id="57"/>
            <p:cNvSpPr/>
            <p:nvPr/>
          </p:nvSpPr>
          <p:spPr>
            <a:xfrm flipH="true">
              <a:off x="11616370" y="476921"/>
              <a:ext cx="107317" cy="1734076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8" id="58"/>
            <p:cNvSpPr/>
            <p:nvPr/>
          </p:nvSpPr>
          <p:spPr>
            <a:xfrm>
              <a:off x="12306711" y="410355"/>
              <a:ext cx="731857" cy="14655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9" id="59"/>
            <p:cNvSpPr/>
            <p:nvPr/>
          </p:nvSpPr>
          <p:spPr>
            <a:xfrm>
              <a:off x="12728547" y="21027"/>
              <a:ext cx="1431197" cy="96976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37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6812" y="784176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452176">
            <a:off x="15012576" y="-2759682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7956497" y="2026618"/>
            <a:ext cx="1504185" cy="150418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8E4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26637" y="158524"/>
            <a:ext cx="9361407" cy="130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b="true" sz="7571" spc="711">
                <a:solidFill>
                  <a:srgbClr val="EDE8E4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ARBOL N-ARIO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30639" y="7620840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5" y="0"/>
                </a:lnTo>
                <a:lnTo>
                  <a:pt x="5482705" y="4884592"/>
                </a:lnTo>
                <a:lnTo>
                  <a:pt x="0" y="4884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1712652" y="-1093523"/>
            <a:ext cx="5482705" cy="4884592"/>
          </a:xfrm>
          <a:custGeom>
            <a:avLst/>
            <a:gdLst/>
            <a:ahLst/>
            <a:cxnLst/>
            <a:rect r="r" b="b" t="t" l="l"/>
            <a:pathLst>
              <a:path h="4884592" w="5482705">
                <a:moveTo>
                  <a:pt x="0" y="0"/>
                </a:moveTo>
                <a:lnTo>
                  <a:pt x="5482704" y="0"/>
                </a:lnTo>
                <a:lnTo>
                  <a:pt x="5482704" y="4884591"/>
                </a:lnTo>
                <a:lnTo>
                  <a:pt x="0" y="488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4501197" y="2978197"/>
            <a:ext cx="8435506" cy="2956256"/>
            <a:chOff x="0" y="0"/>
            <a:chExt cx="11247341" cy="3941674"/>
          </a:xfrm>
        </p:grpSpPr>
        <p:grpSp>
          <p:nvGrpSpPr>
            <p:cNvPr name="Group 11" id="11"/>
            <p:cNvGrpSpPr/>
            <p:nvPr/>
          </p:nvGrpSpPr>
          <p:grpSpPr>
            <a:xfrm rot="6345363">
              <a:off x="218532" y="1725526"/>
              <a:ext cx="1868043" cy="1868043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5400000">
              <a:off x="4632777" y="2073631"/>
              <a:ext cx="1868043" cy="186804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3911044">
              <a:off x="9073531" y="1697985"/>
              <a:ext cx="1868043" cy="1868043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89C6C"/>
              </a:solidFill>
              <a:ln w="38100" cap="sq">
                <a:solidFill>
                  <a:srgbClr val="FFDE59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27791" lIns="27791" bIns="27791" rIns="27791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20" id="20"/>
            <p:cNvSpPr/>
            <p:nvPr/>
          </p:nvSpPr>
          <p:spPr>
            <a:xfrm flipH="true">
              <a:off x="1406180" y="101804"/>
              <a:ext cx="3270478" cy="1658817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5566799" y="736808"/>
              <a:ext cx="43057" cy="13368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6570685" y="21984"/>
              <a:ext cx="3044855" cy="176224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2570602" y="5126261"/>
            <a:ext cx="10573106" cy="2665911"/>
            <a:chOff x="0" y="0"/>
            <a:chExt cx="14097474" cy="3554549"/>
          </a:xfrm>
        </p:grpSpPr>
        <p:grpSp>
          <p:nvGrpSpPr>
            <p:cNvPr name="Group 24" id="24"/>
            <p:cNvGrpSpPr/>
            <p:nvPr/>
          </p:nvGrpSpPr>
          <p:grpSpPr>
            <a:xfrm rot="562817">
              <a:off x="92299" y="460675"/>
              <a:ext cx="1233828" cy="1233828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2840403">
              <a:off x="1085492" y="1634008"/>
              <a:ext cx="1233828" cy="1233828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140403">
              <a:off x="2863929" y="2067604"/>
              <a:ext cx="1233828" cy="1233828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382546">
              <a:off x="6228121" y="2132810"/>
              <a:ext cx="1233828" cy="1233828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-804960">
              <a:off x="8848788" y="2194419"/>
              <a:ext cx="1233828" cy="1233828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-2293915">
              <a:off x="12614192" y="2014689"/>
              <a:ext cx="1233828" cy="1233828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AutoShape 42" id="42"/>
            <p:cNvSpPr/>
            <p:nvPr/>
          </p:nvSpPr>
          <p:spPr>
            <a:xfrm flipH="true">
              <a:off x="1245396" y="22986"/>
              <a:ext cx="1593859" cy="74945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3" id="43"/>
            <p:cNvSpPr/>
            <p:nvPr/>
          </p:nvSpPr>
          <p:spPr>
            <a:xfrm flipH="true">
              <a:off x="2156078" y="670389"/>
              <a:ext cx="943627" cy="116248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4" id="44"/>
            <p:cNvSpPr/>
            <p:nvPr/>
          </p:nvSpPr>
          <p:spPr>
            <a:xfrm flipH="true">
              <a:off x="3506032" y="772440"/>
              <a:ext cx="235262" cy="1295678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5" id="45"/>
            <p:cNvSpPr/>
            <p:nvPr/>
          </p:nvSpPr>
          <p:spPr>
            <a:xfrm flipH="true">
              <a:off x="7085310" y="847183"/>
              <a:ext cx="441330" cy="1334222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8722487" y="874492"/>
              <a:ext cx="600079" cy="133676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12761746" y="670389"/>
              <a:ext cx="349206" cy="135598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4460457" y="368376"/>
              <a:ext cx="570262" cy="1269352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49" id="49"/>
            <p:cNvGrpSpPr/>
            <p:nvPr/>
          </p:nvGrpSpPr>
          <p:grpSpPr>
            <a:xfrm rot="140403">
              <a:off x="4413805" y="1622103"/>
              <a:ext cx="1233828" cy="1233828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name="Group 52" id="52"/>
          <p:cNvGrpSpPr/>
          <p:nvPr/>
        </p:nvGrpSpPr>
        <p:grpSpPr>
          <a:xfrm rot="0">
            <a:off x="11003344" y="7454987"/>
            <a:ext cx="3053189" cy="2207008"/>
            <a:chOff x="0" y="0"/>
            <a:chExt cx="4070919" cy="2942677"/>
          </a:xfrm>
        </p:grpSpPr>
        <p:sp>
          <p:nvSpPr>
            <p:cNvPr name="AutoShape 53" id="53"/>
            <p:cNvSpPr/>
            <p:nvPr/>
          </p:nvSpPr>
          <p:spPr>
            <a:xfrm flipH="true">
              <a:off x="1024187" y="88651"/>
              <a:ext cx="708550" cy="1391236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2369225" y="11229"/>
              <a:ext cx="719109" cy="1459082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55" id="55"/>
            <p:cNvGrpSpPr/>
            <p:nvPr/>
          </p:nvGrpSpPr>
          <p:grpSpPr>
            <a:xfrm rot="-2293915">
              <a:off x="249454" y="1459395"/>
              <a:ext cx="1233828" cy="1233828"/>
              <a:chOff x="0" y="0"/>
              <a:chExt cx="812800" cy="812800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-2293915">
              <a:off x="2587637" y="1459395"/>
              <a:ext cx="1233828" cy="1233828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30377" lIns="30377" bIns="30377" rIns="30377"/>
              <a:lstStyle/>
              <a:p>
                <a:pPr algn="ctr">
                  <a:lnSpc>
                    <a:spcPts val="3080"/>
                  </a:lnSpc>
                  <a:spcBef>
                    <a:spcPct val="0"/>
                  </a:spcBef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57718" y="460520"/>
            <a:ext cx="10685003" cy="101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0"/>
              </a:lnSpc>
            </a:pPr>
            <a:r>
              <a:rPr lang="en-US" b="true" sz="5886" spc="553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MONTICULOS (HEAPS)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6399961">
            <a:off x="11901403" y="-1326392"/>
            <a:ext cx="13805122" cy="17698875"/>
          </a:xfrm>
          <a:custGeom>
            <a:avLst/>
            <a:gdLst/>
            <a:ahLst/>
            <a:cxnLst/>
            <a:rect r="r" b="b" t="t" l="l"/>
            <a:pathLst>
              <a:path h="17698875" w="13805122">
                <a:moveTo>
                  <a:pt x="0" y="0"/>
                </a:moveTo>
                <a:lnTo>
                  <a:pt x="13805122" y="0"/>
                </a:lnTo>
                <a:lnTo>
                  <a:pt x="13805122" y="17698875"/>
                </a:lnTo>
                <a:lnTo>
                  <a:pt x="0" y="17698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572246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5" y="0"/>
                </a:lnTo>
                <a:lnTo>
                  <a:pt x="1966465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8746182"/>
            <a:ext cx="1966466" cy="1884231"/>
          </a:xfrm>
          <a:custGeom>
            <a:avLst/>
            <a:gdLst/>
            <a:ahLst/>
            <a:cxnLst/>
            <a:rect r="r" b="b" t="t" l="l"/>
            <a:pathLst>
              <a:path h="1884231" w="1966466">
                <a:moveTo>
                  <a:pt x="0" y="0"/>
                </a:moveTo>
                <a:lnTo>
                  <a:pt x="1966466" y="0"/>
                </a:lnTo>
                <a:lnTo>
                  <a:pt x="1966466" y="1884231"/>
                </a:lnTo>
                <a:lnTo>
                  <a:pt x="0" y="1884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659918">
            <a:off x="-894622" y="-1462464"/>
            <a:ext cx="4761908" cy="4450220"/>
          </a:xfrm>
          <a:custGeom>
            <a:avLst/>
            <a:gdLst/>
            <a:ahLst/>
            <a:cxnLst/>
            <a:rect r="r" b="b" t="t" l="l"/>
            <a:pathLst>
              <a:path h="4450220" w="4761908">
                <a:moveTo>
                  <a:pt x="0" y="0"/>
                </a:moveTo>
                <a:lnTo>
                  <a:pt x="4761909" y="0"/>
                </a:lnTo>
                <a:lnTo>
                  <a:pt x="4761909" y="4450219"/>
                </a:lnTo>
                <a:lnTo>
                  <a:pt x="0" y="4450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417146" y="2112227"/>
            <a:ext cx="5590134" cy="5590134"/>
          </a:xfrm>
          <a:custGeom>
            <a:avLst/>
            <a:gdLst/>
            <a:ahLst/>
            <a:cxnLst/>
            <a:rect r="r" b="b" t="t" l="l"/>
            <a:pathLst>
              <a:path h="5590134" w="5590134">
                <a:moveTo>
                  <a:pt x="0" y="0"/>
                </a:moveTo>
                <a:lnTo>
                  <a:pt x="5590135" y="0"/>
                </a:lnTo>
                <a:lnTo>
                  <a:pt x="5590135" y="5590135"/>
                </a:lnTo>
                <a:lnTo>
                  <a:pt x="0" y="5590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5582" y="2489717"/>
            <a:ext cx="10952132" cy="3984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Son arboles binarios casi completos, el cual cumple las siguientes propiedades:</a:t>
            </a:r>
          </a:p>
          <a:p>
            <a:pPr algn="l">
              <a:lnSpc>
                <a:spcPts val="4556"/>
              </a:lnSpc>
            </a:pPr>
          </a:p>
          <a:p>
            <a:pPr algn="l" marL="702727" indent="-351363" lvl="1">
              <a:lnSpc>
                <a:spcPts val="4556"/>
              </a:lnSpc>
              <a:buFont typeface="Arial"/>
              <a:buChar char="•"/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llenan por niveles, de izquierda a derecha</a:t>
            </a:r>
          </a:p>
          <a:p>
            <a:pPr algn="l" marL="702727" indent="-351363" lvl="1">
              <a:lnSpc>
                <a:spcPts val="4556"/>
              </a:lnSpc>
              <a:buFont typeface="Arial"/>
              <a:buChar char="•"/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Están ordenados de arriba a abajo</a:t>
            </a:r>
          </a:p>
          <a:p>
            <a:pPr algn="l">
              <a:lnSpc>
                <a:spcPts val="4556"/>
              </a:lnSpc>
            </a:pPr>
          </a:p>
          <a:p>
            <a:pPr algn="l">
              <a:lnSpc>
                <a:spcPts val="455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65582" y="6068957"/>
            <a:ext cx="10952132" cy="2841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Dado al orden, cada nodo puede numerarse, empezando con el 0, el cual corresponde a la raíz.</a:t>
            </a:r>
          </a:p>
          <a:p>
            <a:pPr algn="l">
              <a:lnSpc>
                <a:spcPts val="4556"/>
              </a:lnSpc>
            </a:pPr>
          </a:p>
          <a:p>
            <a:pPr algn="l">
              <a:lnSpc>
                <a:spcPts val="4556"/>
              </a:lnSpc>
            </a:pPr>
            <a:r>
              <a:rPr lang="en-US" sz="3254" spc="71">
                <a:solidFill>
                  <a:srgbClr val="15254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mayor (o menor) elemento siempre esta en la raíz.</a:t>
            </a:r>
          </a:p>
          <a:p>
            <a:pPr algn="l">
              <a:lnSpc>
                <a:spcPts val="455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8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1878" y="-39293"/>
            <a:ext cx="9817265" cy="1252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58"/>
              </a:lnSpc>
              <a:spcBef>
                <a:spcPct val="0"/>
              </a:spcBef>
            </a:pPr>
            <a:r>
              <a:rPr lang="en-US" b="true" sz="7327" spc="68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MONTICULOS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896764" y="-1284142"/>
            <a:ext cx="6588173" cy="6156947"/>
          </a:xfrm>
          <a:custGeom>
            <a:avLst/>
            <a:gdLst/>
            <a:ahLst/>
            <a:cxnLst/>
            <a:rect r="r" b="b" t="t" l="l"/>
            <a:pathLst>
              <a:path h="6156947" w="6588173">
                <a:moveTo>
                  <a:pt x="0" y="0"/>
                </a:moveTo>
                <a:lnTo>
                  <a:pt x="6588173" y="0"/>
                </a:lnTo>
                <a:lnTo>
                  <a:pt x="6588173" y="6156947"/>
                </a:lnTo>
                <a:lnTo>
                  <a:pt x="0" y="6156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2911531" y="-975231"/>
            <a:ext cx="7330639" cy="6850815"/>
          </a:xfrm>
          <a:custGeom>
            <a:avLst/>
            <a:gdLst/>
            <a:ahLst/>
            <a:cxnLst/>
            <a:rect r="r" b="b" t="t" l="l"/>
            <a:pathLst>
              <a:path h="6850815" w="7330639">
                <a:moveTo>
                  <a:pt x="0" y="0"/>
                </a:moveTo>
                <a:lnTo>
                  <a:pt x="7330639" y="0"/>
                </a:lnTo>
                <a:lnTo>
                  <a:pt x="7330639" y="6850815"/>
                </a:lnTo>
                <a:lnTo>
                  <a:pt x="0" y="685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5521968">
            <a:off x="-2354024" y="6436664"/>
            <a:ext cx="6556116" cy="6126988"/>
          </a:xfrm>
          <a:custGeom>
            <a:avLst/>
            <a:gdLst/>
            <a:ahLst/>
            <a:cxnLst/>
            <a:rect r="r" b="b" t="t" l="l"/>
            <a:pathLst>
              <a:path h="6126988" w="6556116">
                <a:moveTo>
                  <a:pt x="0" y="0"/>
                </a:moveTo>
                <a:lnTo>
                  <a:pt x="6556115" y="0"/>
                </a:lnTo>
                <a:lnTo>
                  <a:pt x="6556115" y="6126988"/>
                </a:lnTo>
                <a:lnTo>
                  <a:pt x="0" y="6126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14309668" y="6447622"/>
            <a:ext cx="5544196" cy="5181303"/>
          </a:xfrm>
          <a:custGeom>
            <a:avLst/>
            <a:gdLst/>
            <a:ahLst/>
            <a:cxnLst/>
            <a:rect r="r" b="b" t="t" l="l"/>
            <a:pathLst>
              <a:path h="5181303" w="5544196">
                <a:moveTo>
                  <a:pt x="0" y="0"/>
                </a:moveTo>
                <a:lnTo>
                  <a:pt x="5544196" y="0"/>
                </a:lnTo>
                <a:lnTo>
                  <a:pt x="5544196" y="5181303"/>
                </a:lnTo>
                <a:lnTo>
                  <a:pt x="0" y="5181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5465298" y="1565124"/>
            <a:ext cx="4335416" cy="8523618"/>
            <a:chOff x="0" y="0"/>
            <a:chExt cx="5780555" cy="1136482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4015769" y="0"/>
              <a:ext cx="1764786" cy="1764786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339"/>
                  </a:lnSpc>
                  <a:spcBef>
                    <a:spcPct val="0"/>
                  </a:spcBef>
                </a:pPr>
                <a:r>
                  <a:rPr lang="en-US" b="true" sz="3099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50</a:t>
                </a: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10039311"/>
              <a:ext cx="1355957" cy="1325513"/>
              <a:chOff x="0" y="0"/>
              <a:chExt cx="267843" cy="26183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7843" cy="261830"/>
              </a:xfrm>
              <a:custGeom>
                <a:avLst/>
                <a:gdLst/>
                <a:ahLst/>
                <a:cxnLst/>
                <a:rect r="r" b="b" t="t" l="l"/>
                <a:pathLst>
                  <a:path h="261830" w="267843">
                    <a:moveTo>
                      <a:pt x="0" y="0"/>
                    </a:moveTo>
                    <a:lnTo>
                      <a:pt x="267843" y="0"/>
                    </a:lnTo>
                    <a:lnTo>
                      <a:pt x="267843" y="261830"/>
                    </a:lnTo>
                    <a:lnTo>
                      <a:pt x="0" y="26183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67843" cy="318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50</a:t>
                </a:r>
              </a:p>
            </p:txBody>
          </p:sp>
        </p:grpSp>
      </p:grpSp>
      <p:sp>
        <p:nvSpPr>
          <p:cNvPr name="TextBox 14" id="14"/>
          <p:cNvSpPr txBox="true"/>
          <p:nvPr/>
        </p:nvSpPr>
        <p:spPr>
          <a:xfrm rot="0">
            <a:off x="4101878" y="8215825"/>
            <a:ext cx="9817265" cy="68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38"/>
              </a:lnSpc>
              <a:spcBef>
                <a:spcPct val="0"/>
              </a:spcBef>
            </a:pPr>
            <a:r>
              <a:rPr lang="en-US" b="true" sz="4027" spc="378">
                <a:solidFill>
                  <a:srgbClr val="15254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ORDEN DE PRIORIDAD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239355" y="2700895"/>
            <a:ext cx="5932834" cy="7387847"/>
            <a:chOff x="0" y="0"/>
            <a:chExt cx="7910446" cy="9850462"/>
          </a:xfrm>
        </p:grpSpPr>
        <p:sp>
          <p:nvSpPr>
            <p:cNvPr name="Freeform 16" id="16"/>
            <p:cNvSpPr/>
            <p:nvPr/>
          </p:nvSpPr>
          <p:spPr>
            <a:xfrm flipH="false" flipV="false" rot="8220618">
              <a:off x="1164499" y="659350"/>
              <a:ext cx="2108311" cy="442745"/>
            </a:xfrm>
            <a:custGeom>
              <a:avLst/>
              <a:gdLst/>
              <a:ahLst/>
              <a:cxnLst/>
              <a:rect r="r" b="b" t="t" l="l"/>
              <a:pathLst>
                <a:path h="442745" w="2108311">
                  <a:moveTo>
                    <a:pt x="0" y="0"/>
                  </a:moveTo>
                  <a:lnTo>
                    <a:pt x="2108311" y="0"/>
                  </a:lnTo>
                  <a:lnTo>
                    <a:pt x="2108311" y="442745"/>
                  </a:lnTo>
                  <a:lnTo>
                    <a:pt x="0" y="442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1709001"/>
              <a:ext cx="1440880" cy="144088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b="true" sz="2499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10</a:t>
                </a: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2988889">
              <a:off x="4427415" y="726806"/>
              <a:ext cx="2108311" cy="442745"/>
            </a:xfrm>
            <a:custGeom>
              <a:avLst/>
              <a:gdLst/>
              <a:ahLst/>
              <a:cxnLst/>
              <a:rect r="r" b="b" t="t" l="l"/>
              <a:pathLst>
                <a:path h="442745" w="2108311">
                  <a:moveTo>
                    <a:pt x="0" y="0"/>
                  </a:moveTo>
                  <a:lnTo>
                    <a:pt x="2108312" y="0"/>
                  </a:lnTo>
                  <a:lnTo>
                    <a:pt x="2108312" y="442745"/>
                  </a:lnTo>
                  <a:lnTo>
                    <a:pt x="0" y="442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21" id="21"/>
            <p:cNvGrpSpPr/>
            <p:nvPr/>
          </p:nvGrpSpPr>
          <p:grpSpPr>
            <a:xfrm rot="0">
              <a:off x="6469566" y="1782531"/>
              <a:ext cx="1440880" cy="144088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b="true" sz="2499">
                    <a:solidFill>
                      <a:srgbClr val="000000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8</a:t>
                </a: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424050" y="8524949"/>
              <a:ext cx="1355957" cy="1325513"/>
              <a:chOff x="0" y="0"/>
              <a:chExt cx="267843" cy="26183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67843" cy="261830"/>
              </a:xfrm>
              <a:custGeom>
                <a:avLst/>
                <a:gdLst/>
                <a:ahLst/>
                <a:cxnLst/>
                <a:rect r="r" b="b" t="t" l="l"/>
                <a:pathLst>
                  <a:path h="261830" w="267843">
                    <a:moveTo>
                      <a:pt x="0" y="0"/>
                    </a:moveTo>
                    <a:lnTo>
                      <a:pt x="267843" y="0"/>
                    </a:lnTo>
                    <a:lnTo>
                      <a:pt x="267843" y="261830"/>
                    </a:lnTo>
                    <a:lnTo>
                      <a:pt x="0" y="26183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267843" cy="318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10</a:t>
                </a: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868907" y="8524949"/>
              <a:ext cx="1355957" cy="1325513"/>
              <a:chOff x="0" y="0"/>
              <a:chExt cx="267843" cy="26183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67843" cy="261830"/>
              </a:xfrm>
              <a:custGeom>
                <a:avLst/>
                <a:gdLst/>
                <a:ahLst/>
                <a:cxnLst/>
                <a:rect r="r" b="b" t="t" l="l"/>
                <a:pathLst>
                  <a:path h="261830" w="267843">
                    <a:moveTo>
                      <a:pt x="0" y="0"/>
                    </a:moveTo>
                    <a:lnTo>
                      <a:pt x="267843" y="0"/>
                    </a:lnTo>
                    <a:lnTo>
                      <a:pt x="267843" y="261830"/>
                    </a:lnTo>
                    <a:lnTo>
                      <a:pt x="0" y="26183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267843" cy="318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8</a:t>
                </a: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4235367" y="5010461"/>
            <a:ext cx="9456405" cy="5078281"/>
            <a:chOff x="0" y="0"/>
            <a:chExt cx="12608540" cy="6771041"/>
          </a:xfrm>
        </p:grpSpPr>
        <p:sp>
          <p:nvSpPr>
            <p:cNvPr name="Freeform 31" id="31"/>
            <p:cNvSpPr/>
            <p:nvPr/>
          </p:nvSpPr>
          <p:spPr>
            <a:xfrm flipH="false" flipV="false" rot="7621673">
              <a:off x="887233" y="823975"/>
              <a:ext cx="2108311" cy="442745"/>
            </a:xfrm>
            <a:custGeom>
              <a:avLst/>
              <a:gdLst/>
              <a:ahLst/>
              <a:cxnLst/>
              <a:rect r="r" b="b" t="t" l="l"/>
              <a:pathLst>
                <a:path h="442745" w="2108311">
                  <a:moveTo>
                    <a:pt x="0" y="0"/>
                  </a:moveTo>
                  <a:lnTo>
                    <a:pt x="2108311" y="0"/>
                  </a:lnTo>
                  <a:lnTo>
                    <a:pt x="2108311" y="442746"/>
                  </a:lnTo>
                  <a:lnTo>
                    <a:pt x="0" y="442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3704674">
              <a:off x="3408555" y="811974"/>
              <a:ext cx="2108311" cy="442745"/>
            </a:xfrm>
            <a:custGeom>
              <a:avLst/>
              <a:gdLst/>
              <a:ahLst/>
              <a:cxnLst/>
              <a:rect r="r" b="b" t="t" l="l"/>
              <a:pathLst>
                <a:path h="442745" w="2108311">
                  <a:moveTo>
                    <a:pt x="0" y="0"/>
                  </a:moveTo>
                  <a:lnTo>
                    <a:pt x="2108312" y="0"/>
                  </a:lnTo>
                  <a:lnTo>
                    <a:pt x="2108312" y="442746"/>
                  </a:lnTo>
                  <a:lnTo>
                    <a:pt x="0" y="442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33" id="33"/>
            <p:cNvGrpSpPr/>
            <p:nvPr/>
          </p:nvGrpSpPr>
          <p:grpSpPr>
            <a:xfrm rot="0">
              <a:off x="0" y="2276050"/>
              <a:ext cx="1440880" cy="1440880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C54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b="true" sz="2499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2</a:t>
                </a: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4436307" y="2276050"/>
              <a:ext cx="1440880" cy="1440880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C54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b="true" sz="2499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5</a:t>
                </a: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7547999">
              <a:off x="7435322" y="836639"/>
              <a:ext cx="2108311" cy="442745"/>
            </a:xfrm>
            <a:custGeom>
              <a:avLst/>
              <a:gdLst/>
              <a:ahLst/>
              <a:cxnLst/>
              <a:rect r="r" b="b" t="t" l="l"/>
              <a:pathLst>
                <a:path h="442745" w="2108311">
                  <a:moveTo>
                    <a:pt x="0" y="0"/>
                  </a:moveTo>
                  <a:lnTo>
                    <a:pt x="2108311" y="0"/>
                  </a:lnTo>
                  <a:lnTo>
                    <a:pt x="2108311" y="442745"/>
                  </a:lnTo>
                  <a:lnTo>
                    <a:pt x="0" y="442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3704674">
              <a:off x="9878121" y="885505"/>
              <a:ext cx="2108311" cy="442745"/>
            </a:xfrm>
            <a:custGeom>
              <a:avLst/>
              <a:gdLst/>
              <a:ahLst/>
              <a:cxnLst/>
              <a:rect r="r" b="b" t="t" l="l"/>
              <a:pathLst>
                <a:path h="442745" w="2108311">
                  <a:moveTo>
                    <a:pt x="0" y="0"/>
                  </a:moveTo>
                  <a:lnTo>
                    <a:pt x="2108312" y="0"/>
                  </a:lnTo>
                  <a:lnTo>
                    <a:pt x="2108312" y="442745"/>
                  </a:lnTo>
                  <a:lnTo>
                    <a:pt x="0" y="442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41" id="41"/>
            <p:cNvGrpSpPr/>
            <p:nvPr/>
          </p:nvGrpSpPr>
          <p:grpSpPr>
            <a:xfrm rot="0">
              <a:off x="6972854" y="2276050"/>
              <a:ext cx="1440880" cy="1440880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C54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b="true" sz="2499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6</a:t>
                </a: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11167660" y="2276050"/>
              <a:ext cx="1440880" cy="1440880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C54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  <a:spcBef>
                    <a:spcPct val="0"/>
                  </a:spcBef>
                </a:pPr>
                <a:r>
                  <a:rPr lang="en-US" b="true" sz="2499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7</a:t>
                </a: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5970064" y="5445528"/>
              <a:ext cx="1355957" cy="1325513"/>
              <a:chOff x="0" y="0"/>
              <a:chExt cx="267843" cy="26183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267843" cy="261830"/>
              </a:xfrm>
              <a:custGeom>
                <a:avLst/>
                <a:gdLst/>
                <a:ahLst/>
                <a:cxnLst/>
                <a:rect r="r" b="b" t="t" l="l"/>
                <a:pathLst>
                  <a:path h="261830" w="267843">
                    <a:moveTo>
                      <a:pt x="0" y="0"/>
                    </a:moveTo>
                    <a:lnTo>
                      <a:pt x="267843" y="0"/>
                    </a:lnTo>
                    <a:lnTo>
                      <a:pt x="267843" y="261830"/>
                    </a:lnTo>
                    <a:lnTo>
                      <a:pt x="0" y="26183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57150"/>
                <a:ext cx="267843" cy="318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2</a:t>
                </a: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7414921" y="5445528"/>
              <a:ext cx="1355957" cy="1325513"/>
              <a:chOff x="0" y="0"/>
              <a:chExt cx="267843" cy="26183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267843" cy="261830"/>
              </a:xfrm>
              <a:custGeom>
                <a:avLst/>
                <a:gdLst/>
                <a:ahLst/>
                <a:cxnLst/>
                <a:rect r="r" b="b" t="t" l="l"/>
                <a:pathLst>
                  <a:path h="261830" w="267843">
                    <a:moveTo>
                      <a:pt x="0" y="0"/>
                    </a:moveTo>
                    <a:lnTo>
                      <a:pt x="267843" y="0"/>
                    </a:lnTo>
                    <a:lnTo>
                      <a:pt x="267843" y="261830"/>
                    </a:lnTo>
                    <a:lnTo>
                      <a:pt x="0" y="26183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57150"/>
                <a:ext cx="267843" cy="318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5</a:t>
                </a: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8859778" y="5445528"/>
              <a:ext cx="1355957" cy="1325513"/>
              <a:chOff x="0" y="0"/>
              <a:chExt cx="267843" cy="261830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267843" cy="261830"/>
              </a:xfrm>
              <a:custGeom>
                <a:avLst/>
                <a:gdLst/>
                <a:ahLst/>
                <a:cxnLst/>
                <a:rect r="r" b="b" t="t" l="l"/>
                <a:pathLst>
                  <a:path h="261830" w="267843">
                    <a:moveTo>
                      <a:pt x="0" y="0"/>
                    </a:moveTo>
                    <a:lnTo>
                      <a:pt x="267843" y="0"/>
                    </a:lnTo>
                    <a:lnTo>
                      <a:pt x="267843" y="261830"/>
                    </a:lnTo>
                    <a:lnTo>
                      <a:pt x="0" y="26183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57150"/>
                <a:ext cx="267843" cy="318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6</a:t>
                </a: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0304635" y="5445528"/>
              <a:ext cx="1355957" cy="1325513"/>
              <a:chOff x="0" y="0"/>
              <a:chExt cx="267843" cy="26183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267843" cy="261830"/>
              </a:xfrm>
              <a:custGeom>
                <a:avLst/>
                <a:gdLst/>
                <a:ahLst/>
                <a:cxnLst/>
                <a:rect r="r" b="b" t="t" l="l"/>
                <a:pathLst>
                  <a:path h="261830" w="267843">
                    <a:moveTo>
                      <a:pt x="0" y="0"/>
                    </a:moveTo>
                    <a:lnTo>
                      <a:pt x="267843" y="0"/>
                    </a:lnTo>
                    <a:lnTo>
                      <a:pt x="267843" y="261830"/>
                    </a:lnTo>
                    <a:lnTo>
                      <a:pt x="0" y="261830"/>
                    </a:lnTo>
                    <a:close/>
                  </a:path>
                </a:pathLst>
              </a:custGeom>
              <a:solidFill>
                <a:srgbClr val="FFBD59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57150"/>
                <a:ext cx="267843" cy="31898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7</a:t>
                </a: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DAGTRWWVnPc</dc:identifier>
  <dcterms:modified xsi:type="dcterms:W3CDTF">2011-08-01T06:04:30Z</dcterms:modified>
  <cp:revision>1</cp:revision>
  <dc:title>Presentación de Arboles</dc:title>
</cp:coreProperties>
</file>